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4"/>
  </p:notesMasterIdLst>
  <p:sldIdLst>
    <p:sldId id="292" r:id="rId5"/>
    <p:sldId id="293" r:id="rId6"/>
    <p:sldId id="294" r:id="rId7"/>
    <p:sldId id="295" r:id="rId8"/>
    <p:sldId id="306" r:id="rId9"/>
    <p:sldId id="307" r:id="rId10"/>
    <p:sldId id="308" r:id="rId11"/>
    <p:sldId id="296" r:id="rId12"/>
    <p:sldId id="29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996"/>
    <a:srgbClr val="064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60"/>
  </p:normalViewPr>
  <p:slideViewPr>
    <p:cSldViewPr snapToGrid="0">
      <p:cViewPr>
        <p:scale>
          <a:sx n="100" d="100"/>
          <a:sy n="100" d="100"/>
        </p:scale>
        <p:origin x="792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4EFC0-595D-4BB0-B591-CE164EC6BE90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D6047-D1A7-40C7-8B6E-38E84647F4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56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apa Ini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" y="0"/>
            <a:ext cx="12161892" cy="6858000"/>
          </a:xfrm>
          <a:prstGeom prst="rect">
            <a:avLst/>
          </a:prstGeom>
        </p:spPr>
      </p:pic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 userDrawn="1"/>
        </p:nvSpPr>
        <p:spPr>
          <a:xfrm>
            <a:off x="2060121" y="2421844"/>
            <a:ext cx="8341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2285319"/>
            <a:ext cx="10515600" cy="105999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4536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92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94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3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" y="0"/>
            <a:ext cx="12188908" cy="6873234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1710" y="5803640"/>
            <a:ext cx="11728580" cy="25227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700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25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70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5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18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72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38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31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35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4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84980-25BC-4555-A2C5-D7141AEEF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3D87BC-D999-4240-A97F-DA827BD849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Fundo azul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972534EC-23AB-46CB-875C-100E4DDA4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8FCB7E0-6D3F-4759-BA9A-46BC550EAAB0}"/>
              </a:ext>
            </a:extLst>
          </p:cNvPr>
          <p:cNvSpPr/>
          <p:nvPr/>
        </p:nvSpPr>
        <p:spPr>
          <a:xfrm>
            <a:off x="711200" y="849062"/>
            <a:ext cx="10769600" cy="22903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25958B2-DB8F-4010-B5FD-28C74B0AEDEF}"/>
              </a:ext>
            </a:extLst>
          </p:cNvPr>
          <p:cNvSpPr/>
          <p:nvPr/>
        </p:nvSpPr>
        <p:spPr>
          <a:xfrm>
            <a:off x="1485898" y="4006034"/>
            <a:ext cx="9220201" cy="106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3.5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Elaboração das macropolíticas de educação a distância com ênfase nas áreas relativas à inovação, às tecnologias e às engenharias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ABD9AE5-B57E-4572-AFFE-43BFAC37011C}"/>
              </a:ext>
            </a:extLst>
          </p:cNvPr>
          <p:cNvSpPr/>
          <p:nvPr/>
        </p:nvSpPr>
        <p:spPr>
          <a:xfrm>
            <a:off x="1288778" y="849062"/>
            <a:ext cx="9614444" cy="2290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3 - </a:t>
            </a:r>
            <a:r>
              <a:rPr lang="pt-BR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de modelos inovadores de gestão  universitária: proposta de modelagem para a estruturação da universidade distrital</a:t>
            </a:r>
            <a:endParaRPr lang="pt-BR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8A76F7E-0C8A-45BD-B2F9-53133EF50F95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09177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B5962F74-9E95-4277-8BE1-6CA4A0792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277" y="5605050"/>
            <a:ext cx="2117446" cy="6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6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4E57D-CD11-4CE3-A9C3-D2BC4AEDE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B4C66D-F19D-44B0-B891-B8262C163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70DE1B4D-376E-46A4-BBD5-E4E19CE8F7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6B635B5-2EC6-4C4D-891F-18EFA4EE9B7C}"/>
              </a:ext>
            </a:extLst>
          </p:cNvPr>
          <p:cNvSpPr/>
          <p:nvPr/>
        </p:nvSpPr>
        <p:spPr>
          <a:xfrm>
            <a:off x="3124200" y="508001"/>
            <a:ext cx="5943600" cy="880446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C16BC4E-8DDE-4EC7-A9E9-1A0E382E9B59}"/>
              </a:ext>
            </a:extLst>
          </p:cNvPr>
          <p:cNvSpPr txBox="1"/>
          <p:nvPr/>
        </p:nvSpPr>
        <p:spPr>
          <a:xfrm>
            <a:off x="3248025" y="648511"/>
            <a:ext cx="569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Produtos contemplados</a:t>
            </a:r>
            <a:endParaRPr lang="pt-BR" sz="32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a 4">
            <a:extLst>
              <a:ext uri="{FF2B5EF4-FFF2-40B4-BE49-F238E27FC236}">
                <a16:creationId xmlns:a16="http://schemas.microsoft.com/office/drawing/2014/main" id="{A64A93E0-E385-45DB-8F8B-0D9A8183B3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958668"/>
              </p:ext>
            </p:extLst>
          </p:nvPr>
        </p:nvGraphicFramePr>
        <p:xfrm>
          <a:off x="762611" y="1771693"/>
          <a:ext cx="10666778" cy="13312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88989">
                  <a:extLst>
                    <a:ext uri="{9D8B030D-6E8A-4147-A177-3AD203B41FA5}">
                      <a16:colId xmlns:a16="http://schemas.microsoft.com/office/drawing/2014/main" val="5112150"/>
                    </a:ext>
                  </a:extLst>
                </a:gridCol>
                <a:gridCol w="2071666">
                  <a:extLst>
                    <a:ext uri="{9D8B030D-6E8A-4147-A177-3AD203B41FA5}">
                      <a16:colId xmlns:a16="http://schemas.microsoft.com/office/drawing/2014/main" val="3879978829"/>
                    </a:ext>
                  </a:extLst>
                </a:gridCol>
                <a:gridCol w="2906123">
                  <a:extLst>
                    <a:ext uri="{9D8B030D-6E8A-4147-A177-3AD203B41FA5}">
                      <a16:colId xmlns:a16="http://schemas.microsoft.com/office/drawing/2014/main" val="2515837975"/>
                    </a:ext>
                  </a:extLst>
                </a:gridCol>
              </a:tblGrid>
              <a:tr h="487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PRODUTO(S)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COMISSÃO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CONSULTOR RESPONSÁVEL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05722"/>
                  </a:ext>
                </a:extLst>
              </a:tr>
              <a:tr h="4875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Proposição de políticas inerentes à execução de atividades de educação à distância, em consonância com as demais macropolíticas da universidade.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 Acadêmicas</a:t>
                      </a:r>
                    </a:p>
                  </a:txBody>
                  <a:tcPr marL="144000" marR="144000" marT="144000" marB="14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Angelo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Cortelazzo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08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69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8A91E801-C8C4-430F-97FB-F54CF65E1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FCECB2-724D-47FA-A0C5-D25E845C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9" y="201131"/>
            <a:ext cx="10515600" cy="931862"/>
          </a:xfrm>
        </p:spPr>
        <p:txBody>
          <a:bodyPr/>
          <a:lstStyle/>
          <a:p>
            <a:pPr algn="ctr"/>
            <a:r>
              <a:rPr lang="pt-BR" sz="3200" b="1" dirty="0"/>
              <a:t>Introdução</a:t>
            </a:r>
            <a:endParaRPr lang="pt-BR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6D7F32-B097-4B13-B346-52526E449C81}"/>
              </a:ext>
            </a:extLst>
          </p:cNvPr>
          <p:cNvSpPr txBox="1"/>
          <p:nvPr/>
        </p:nvSpPr>
        <p:spPr>
          <a:xfrm>
            <a:off x="9219584" y="6349092"/>
            <a:ext cx="220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Cebraspe</a:t>
            </a:r>
            <a:r>
              <a:rPr lang="pt-BR" sz="1400" dirty="0"/>
              <a:t> (2021a)</a:t>
            </a:r>
            <a:endParaRPr lang="pt-BR" dirty="0"/>
          </a:p>
        </p:txBody>
      </p:sp>
      <p:graphicFrame>
        <p:nvGraphicFramePr>
          <p:cNvPr id="6" name="Tabela 4">
            <a:extLst>
              <a:ext uri="{FF2B5EF4-FFF2-40B4-BE49-F238E27FC236}">
                <a16:creationId xmlns:a16="http://schemas.microsoft.com/office/drawing/2014/main" id="{A76DEC81-4EBD-41F3-92EF-FA3B53A116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226716"/>
              </p:ext>
            </p:extLst>
          </p:nvPr>
        </p:nvGraphicFramePr>
        <p:xfrm>
          <a:off x="762611" y="1283450"/>
          <a:ext cx="10666778" cy="53654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22418">
                  <a:extLst>
                    <a:ext uri="{9D8B030D-6E8A-4147-A177-3AD203B41FA5}">
                      <a16:colId xmlns:a16="http://schemas.microsoft.com/office/drawing/2014/main" val="5112150"/>
                    </a:ext>
                  </a:extLst>
                </a:gridCol>
                <a:gridCol w="7844360">
                  <a:extLst>
                    <a:ext uri="{9D8B030D-6E8A-4147-A177-3AD203B41FA5}">
                      <a16:colId xmlns:a16="http://schemas.microsoft.com/office/drawing/2014/main" val="2515837975"/>
                    </a:ext>
                  </a:extLst>
                </a:gridCol>
              </a:tblGrid>
              <a:tr h="48755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 DE ARTICULAÇÃO DAS AÇÕES 3 E 4 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1200" dirty="0">
                        <a:solidFill>
                          <a:srgbClr val="08599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337186"/>
                  </a:ext>
                </a:extLst>
              </a:tr>
              <a:tr h="487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COMISSÕES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VINCULAÇÕES TEMÁTICAS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05722"/>
                  </a:ext>
                </a:extLst>
              </a:tr>
              <a:tr h="487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Comissão de Planejamento e  Desenvolvimento Institucional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Abrange planejamento estratégico: missão, visão, valores, eixos,  objetivos e metas; avaliação institucional; inovação no âmbito institucional; políticas de internacionalização e mobilidade e Plano de  Desenvolvimento Institucional (PDI) e Estatuto.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08588"/>
                  </a:ext>
                </a:extLst>
              </a:tr>
              <a:tr h="74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Comissão de Políticas  Acadêmicas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5385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 definidas para o ensino de graduação e pós-graduação, a  pesquisa e a extensão. Abrangem, ainda, as políticas de comunicação com a sociedade e de atendimento ao estudante. Geralmente  admitem, também, as diretrizes para inovação e cultura.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53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17308"/>
                  </a:ext>
                </a:extLst>
              </a:tr>
              <a:tr h="74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Comissão de Políticas de  Gestão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 de pessoal que incluem processos seletivos para docentes e  técnicos administrativos, organização e gestão da instituição, além de  sustentabilidade financeira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825813"/>
                  </a:ext>
                </a:extLst>
              </a:tr>
              <a:tr h="74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Comissão de Infraestrutura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85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 voltadas para a instalação, ampliação, manutenção e/ou  operação de infraestruturas. Em específico, são políticas de infraestrutura relacionadas aos aspectos de estrutura  tecnológica/tecnologias da informação. Dizem respeito à biblioteca  virtual, plataformas de ensino, gestão, etc., não entrando no mérito  das políticas de infraestrutura física como salas, laboratórios e outras.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799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439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adrão do plano de fundo&#10;&#10;Descrição gerada automaticamente">
            <a:extLst>
              <a:ext uri="{FF2B5EF4-FFF2-40B4-BE49-F238E27FC236}">
                <a16:creationId xmlns:a16="http://schemas.microsoft.com/office/drawing/2014/main" id="{A697720B-3554-453E-91D4-081078DFE2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43D98B-9FD4-4B48-9511-F1C6DD4BE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6" y="1633582"/>
            <a:ext cx="2290764" cy="1839568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Articulação das atividades por comissão temática</a:t>
            </a:r>
          </a:p>
        </p:txBody>
      </p:sp>
      <p:sp>
        <p:nvSpPr>
          <p:cNvPr id="11" name="Seta: Dobrada 10">
            <a:extLst>
              <a:ext uri="{FF2B5EF4-FFF2-40B4-BE49-F238E27FC236}">
                <a16:creationId xmlns:a16="http://schemas.microsoft.com/office/drawing/2014/main" id="{BC8624B4-A57B-44DA-BDE9-961A6ACE056A}"/>
              </a:ext>
            </a:extLst>
          </p:cNvPr>
          <p:cNvSpPr/>
          <p:nvPr/>
        </p:nvSpPr>
        <p:spPr>
          <a:xfrm>
            <a:off x="1538029" y="957993"/>
            <a:ext cx="1815548" cy="675861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0B0D6D6-8BA3-4B66-BD94-C48B2F42F40F}"/>
              </a:ext>
            </a:extLst>
          </p:cNvPr>
          <p:cNvGrpSpPr/>
          <p:nvPr/>
        </p:nvGrpSpPr>
        <p:grpSpPr>
          <a:xfrm>
            <a:off x="531153" y="4191236"/>
            <a:ext cx="1976852" cy="1032910"/>
            <a:chOff x="580818" y="3827394"/>
            <a:chExt cx="2290764" cy="1208432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67EC36DE-5723-44A3-8C3F-90897803E422}"/>
                </a:ext>
              </a:extLst>
            </p:cNvPr>
            <p:cNvSpPr txBox="1"/>
            <p:nvPr/>
          </p:nvSpPr>
          <p:spPr>
            <a:xfrm>
              <a:off x="712408" y="4069177"/>
              <a:ext cx="202758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000" b="1" dirty="0"/>
                <a:t>PDI</a:t>
              </a:r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23EE97CB-916F-4D0D-B133-9A3EC6885F00}"/>
                </a:ext>
              </a:extLst>
            </p:cNvPr>
            <p:cNvSpPr/>
            <p:nvPr/>
          </p:nvSpPr>
          <p:spPr>
            <a:xfrm>
              <a:off x="580818" y="3827394"/>
              <a:ext cx="2290764" cy="1208432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Seta: Dobrada 19">
            <a:extLst>
              <a:ext uri="{FF2B5EF4-FFF2-40B4-BE49-F238E27FC236}">
                <a16:creationId xmlns:a16="http://schemas.microsoft.com/office/drawing/2014/main" id="{CC0CDF3A-AFF8-429A-9B73-A359BA33CDD2}"/>
              </a:ext>
            </a:extLst>
          </p:cNvPr>
          <p:cNvSpPr/>
          <p:nvPr/>
        </p:nvSpPr>
        <p:spPr>
          <a:xfrm rot="13192420">
            <a:off x="2094246" y="5349182"/>
            <a:ext cx="1342466" cy="686837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254650FC-81CD-4FFA-BA78-85C4EC333391}"/>
              </a:ext>
            </a:extLst>
          </p:cNvPr>
          <p:cNvSpPr/>
          <p:nvPr/>
        </p:nvSpPr>
        <p:spPr>
          <a:xfrm>
            <a:off x="305731" y="1766518"/>
            <a:ext cx="2584174" cy="1573696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de Cima para Baixo 21">
            <a:extLst>
              <a:ext uri="{FF2B5EF4-FFF2-40B4-BE49-F238E27FC236}">
                <a16:creationId xmlns:a16="http://schemas.microsoft.com/office/drawing/2014/main" id="{81149557-4A6F-4DF8-92B4-B3370467F565}"/>
              </a:ext>
            </a:extLst>
          </p:cNvPr>
          <p:cNvSpPr/>
          <p:nvPr/>
        </p:nvSpPr>
        <p:spPr>
          <a:xfrm>
            <a:off x="1393963" y="3443178"/>
            <a:ext cx="288131" cy="644725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D92E238-DA23-4F9A-8361-404B33018C50}"/>
              </a:ext>
            </a:extLst>
          </p:cNvPr>
          <p:cNvSpPr/>
          <p:nvPr/>
        </p:nvSpPr>
        <p:spPr>
          <a:xfrm>
            <a:off x="3730873" y="634144"/>
            <a:ext cx="3095207" cy="1002570"/>
          </a:xfrm>
          <a:prstGeom prst="roundRect">
            <a:avLst>
              <a:gd name="adj" fmla="val 827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Planejamento e Desenvolvimento Institucional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EAE2CF5-7136-4D2A-8D24-5D511B6AF477}"/>
              </a:ext>
            </a:extLst>
          </p:cNvPr>
          <p:cNvSpPr/>
          <p:nvPr/>
        </p:nvSpPr>
        <p:spPr>
          <a:xfrm>
            <a:off x="3730873" y="2002364"/>
            <a:ext cx="3095207" cy="1002570"/>
          </a:xfrm>
          <a:prstGeom prst="roundRect">
            <a:avLst>
              <a:gd name="adj" fmla="val 8273"/>
            </a:avLst>
          </a:prstGeom>
          <a:solidFill>
            <a:srgbClr val="00B050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Políticas Acadêmicas 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5947D985-81DB-4B4F-8C71-6CCCC2AD4B88}"/>
              </a:ext>
            </a:extLst>
          </p:cNvPr>
          <p:cNvSpPr/>
          <p:nvPr/>
        </p:nvSpPr>
        <p:spPr>
          <a:xfrm>
            <a:off x="3730873" y="3370584"/>
            <a:ext cx="3095207" cy="1002570"/>
          </a:xfrm>
          <a:prstGeom prst="roundRect">
            <a:avLst>
              <a:gd name="adj" fmla="val 8273"/>
            </a:avLst>
          </a:prstGeom>
          <a:solidFill>
            <a:srgbClr val="558ED5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Políticas de Gestão 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AD82B7AC-B3F4-40F6-8A90-3FEFA2BF26AD}"/>
              </a:ext>
            </a:extLst>
          </p:cNvPr>
          <p:cNvSpPr/>
          <p:nvPr/>
        </p:nvSpPr>
        <p:spPr>
          <a:xfrm>
            <a:off x="3730873" y="4738805"/>
            <a:ext cx="3095207" cy="1002570"/>
          </a:xfrm>
          <a:prstGeom prst="roundRect">
            <a:avLst>
              <a:gd name="adj" fmla="val 8273"/>
            </a:avLst>
          </a:prstGeom>
          <a:solidFill>
            <a:srgbClr val="B3A2C7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Infraestrutura 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5F24EC2-DE45-46A4-B4E0-22026FDE7EE5}"/>
              </a:ext>
            </a:extLst>
          </p:cNvPr>
          <p:cNvSpPr/>
          <p:nvPr/>
        </p:nvSpPr>
        <p:spPr>
          <a:xfrm>
            <a:off x="7864723" y="634098"/>
            <a:ext cx="3679577" cy="1002662"/>
          </a:xfrm>
          <a:prstGeom prst="roundRect">
            <a:avLst>
              <a:gd name="adj" fmla="val 8273"/>
            </a:avLst>
          </a:prstGeom>
          <a:noFill/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3: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3.1; 3.2; 3.4; 3.6; 3.7; 3.8; 3.9.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4:</a:t>
            </a: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4.5; 4.8; 4.9; 4.10.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A955DCA3-83BA-408C-880E-EBCD2BBB3615}"/>
              </a:ext>
            </a:extLst>
          </p:cNvPr>
          <p:cNvSpPr/>
          <p:nvPr/>
        </p:nvSpPr>
        <p:spPr>
          <a:xfrm>
            <a:off x="7864723" y="2002318"/>
            <a:ext cx="3679577" cy="1002662"/>
          </a:xfrm>
          <a:prstGeom prst="roundRect">
            <a:avLst>
              <a:gd name="adj" fmla="val 8273"/>
            </a:avLst>
          </a:prstGeom>
          <a:noFill/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3: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3.1; 3.2; 3.5; 3.8; 3.9.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4:</a:t>
            </a: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4.1; 4.2; 4.3; 4.4; 4.5; 4.6; 4.7; 4.8.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1295B54-538A-47B3-A7B6-284507EA4E8E}"/>
              </a:ext>
            </a:extLst>
          </p:cNvPr>
          <p:cNvSpPr/>
          <p:nvPr/>
        </p:nvSpPr>
        <p:spPr>
          <a:xfrm>
            <a:off x="7864723" y="3370538"/>
            <a:ext cx="3679577" cy="1002662"/>
          </a:xfrm>
          <a:prstGeom prst="roundRect">
            <a:avLst>
              <a:gd name="adj" fmla="val 8273"/>
            </a:avLst>
          </a:prstGeom>
          <a:noFill/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3: 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3.3; 3.8; 3.9.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4:</a:t>
            </a:r>
            <a:r>
              <a:rPr lang="pt-BR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4.10; 4.7.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4B6F283-71E6-4B3E-91AD-F1997C9C44B2}"/>
              </a:ext>
            </a:extLst>
          </p:cNvPr>
          <p:cNvSpPr/>
          <p:nvPr/>
        </p:nvSpPr>
        <p:spPr>
          <a:xfrm>
            <a:off x="7864723" y="4738805"/>
            <a:ext cx="3679577" cy="1002662"/>
          </a:xfrm>
          <a:prstGeom prst="roundRect">
            <a:avLst>
              <a:gd name="adj" fmla="val 8273"/>
            </a:avLst>
          </a:prstGeom>
          <a:noFill/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3:</a:t>
            </a:r>
            <a:r>
              <a:rPr lang="pt-BR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NSA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</a:t>
            </a: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4:</a:t>
            </a: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4.5; 4.6; 4.7; 4.8; 4.9; 4.10.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11FC7426-24FB-41A3-83B7-266380574249}"/>
              </a:ext>
            </a:extLst>
          </p:cNvPr>
          <p:cNvCxnSpPr>
            <a:cxnSpLocks/>
          </p:cNvCxnSpPr>
          <p:nvPr/>
        </p:nvCxnSpPr>
        <p:spPr>
          <a:xfrm>
            <a:off x="6997530" y="1135429"/>
            <a:ext cx="716884" cy="0"/>
          </a:xfrm>
          <a:prstGeom prst="straightConnector1">
            <a:avLst/>
          </a:prstGeom>
          <a:ln>
            <a:solidFill>
              <a:srgbClr val="0643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1640F281-79CD-46F6-AEC6-1B6DC3208692}"/>
              </a:ext>
            </a:extLst>
          </p:cNvPr>
          <p:cNvCxnSpPr>
            <a:cxnSpLocks/>
          </p:cNvCxnSpPr>
          <p:nvPr/>
        </p:nvCxnSpPr>
        <p:spPr>
          <a:xfrm>
            <a:off x="6997530" y="2500155"/>
            <a:ext cx="716884" cy="0"/>
          </a:xfrm>
          <a:prstGeom prst="straightConnector1">
            <a:avLst/>
          </a:prstGeom>
          <a:ln>
            <a:solidFill>
              <a:srgbClr val="0643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4633CC2A-104B-4A5C-B500-85E6CE2BE960}"/>
              </a:ext>
            </a:extLst>
          </p:cNvPr>
          <p:cNvCxnSpPr>
            <a:cxnSpLocks/>
          </p:cNvCxnSpPr>
          <p:nvPr/>
        </p:nvCxnSpPr>
        <p:spPr>
          <a:xfrm>
            <a:off x="6997530" y="3888717"/>
            <a:ext cx="716884" cy="0"/>
          </a:xfrm>
          <a:prstGeom prst="straightConnector1">
            <a:avLst/>
          </a:prstGeom>
          <a:ln>
            <a:solidFill>
              <a:srgbClr val="0643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7E747FAF-C78B-4171-A54E-1B5F85A707B3}"/>
              </a:ext>
            </a:extLst>
          </p:cNvPr>
          <p:cNvCxnSpPr>
            <a:cxnSpLocks/>
          </p:cNvCxnSpPr>
          <p:nvPr/>
        </p:nvCxnSpPr>
        <p:spPr>
          <a:xfrm>
            <a:off x="6997530" y="5240090"/>
            <a:ext cx="716884" cy="0"/>
          </a:xfrm>
          <a:prstGeom prst="straightConnector1">
            <a:avLst/>
          </a:prstGeom>
          <a:ln>
            <a:solidFill>
              <a:srgbClr val="0643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63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D51EBA3F-483B-4841-9B00-24877966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DB62F4B-FE92-43A0-B617-B55AFB2BE390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8DEF427-A2B2-DA5B-E260-BF772D67F85B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7900530" cy="1409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Políticas inerentes à execução de atividades de educação à distância, em consonância com as demais macropolíticas da universidade</a:t>
            </a:r>
          </a:p>
        </p:txBody>
      </p:sp>
      <p:grpSp>
        <p:nvGrpSpPr>
          <p:cNvPr id="16" name="Gráfico 2" descr="Reunião on-line estrutura de tópicos">
            <a:extLst>
              <a:ext uri="{FF2B5EF4-FFF2-40B4-BE49-F238E27FC236}">
                <a16:creationId xmlns:a16="http://schemas.microsoft.com/office/drawing/2014/main" id="{6275F356-D618-57E8-97C7-7D654F83509E}"/>
              </a:ext>
            </a:extLst>
          </p:cNvPr>
          <p:cNvGrpSpPr/>
          <p:nvPr/>
        </p:nvGrpSpPr>
        <p:grpSpPr>
          <a:xfrm>
            <a:off x="296274" y="753594"/>
            <a:ext cx="762036" cy="647877"/>
            <a:chOff x="509505" y="2898812"/>
            <a:chExt cx="762036" cy="647877"/>
          </a:xfrm>
          <a:solidFill>
            <a:srgbClr val="064370"/>
          </a:solidFill>
        </p:grpSpPr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3E677D23-EB4A-7453-EAB6-D1D3AFB1A02E}"/>
                </a:ext>
              </a:extLst>
            </p:cNvPr>
            <p:cNvSpPr/>
            <p:nvPr/>
          </p:nvSpPr>
          <p:spPr>
            <a:xfrm>
              <a:off x="509505" y="2898812"/>
              <a:ext cx="762036" cy="647877"/>
            </a:xfrm>
            <a:custGeom>
              <a:avLst/>
              <a:gdLst>
                <a:gd name="connsiteX0" fmla="*/ 723935 w 762036"/>
                <a:gd name="connsiteY0" fmla="*/ 0 h 647877"/>
                <a:gd name="connsiteX1" fmla="*/ 38103 w 762036"/>
                <a:gd name="connsiteY1" fmla="*/ 0 h 647877"/>
                <a:gd name="connsiteX2" fmla="*/ 0 w 762036"/>
                <a:gd name="connsiteY2" fmla="*/ 38111 h 647877"/>
                <a:gd name="connsiteX3" fmla="*/ 0 w 762036"/>
                <a:gd name="connsiteY3" fmla="*/ 495439 h 647877"/>
                <a:gd name="connsiteX4" fmla="*/ 38103 w 762036"/>
                <a:gd name="connsiteY4" fmla="*/ 533549 h 647877"/>
                <a:gd name="connsiteX5" fmla="*/ 314325 w 762036"/>
                <a:gd name="connsiteY5" fmla="*/ 533549 h 647877"/>
                <a:gd name="connsiteX6" fmla="*/ 314325 w 762036"/>
                <a:gd name="connsiteY6" fmla="*/ 628827 h 647877"/>
                <a:gd name="connsiteX7" fmla="*/ 209559 w 762036"/>
                <a:gd name="connsiteY7" fmla="*/ 628827 h 647877"/>
                <a:gd name="connsiteX8" fmla="*/ 209559 w 762036"/>
                <a:gd name="connsiteY8" fmla="*/ 647877 h 647877"/>
                <a:gd name="connsiteX9" fmla="*/ 552478 w 762036"/>
                <a:gd name="connsiteY9" fmla="*/ 647877 h 647877"/>
                <a:gd name="connsiteX10" fmla="*/ 552478 w 762036"/>
                <a:gd name="connsiteY10" fmla="*/ 628827 h 647877"/>
                <a:gd name="connsiteX11" fmla="*/ 447675 w 762036"/>
                <a:gd name="connsiteY11" fmla="*/ 628827 h 647877"/>
                <a:gd name="connsiteX12" fmla="*/ 447675 w 762036"/>
                <a:gd name="connsiteY12" fmla="*/ 533549 h 647877"/>
                <a:gd name="connsiteX13" fmla="*/ 723935 w 762036"/>
                <a:gd name="connsiteY13" fmla="*/ 533549 h 647877"/>
                <a:gd name="connsiteX14" fmla="*/ 762037 w 762036"/>
                <a:gd name="connsiteY14" fmla="*/ 495439 h 647877"/>
                <a:gd name="connsiteX15" fmla="*/ 762037 w 762036"/>
                <a:gd name="connsiteY15" fmla="*/ 38111 h 647877"/>
                <a:gd name="connsiteX16" fmla="*/ 723935 w 762036"/>
                <a:gd name="connsiteY16" fmla="*/ 0 h 647877"/>
                <a:gd name="connsiteX17" fmla="*/ 428625 w 762036"/>
                <a:gd name="connsiteY17" fmla="*/ 628827 h 647877"/>
                <a:gd name="connsiteX18" fmla="*/ 333375 w 762036"/>
                <a:gd name="connsiteY18" fmla="*/ 628827 h 647877"/>
                <a:gd name="connsiteX19" fmla="*/ 333375 w 762036"/>
                <a:gd name="connsiteY19" fmla="*/ 533549 h 647877"/>
                <a:gd name="connsiteX20" fmla="*/ 428625 w 762036"/>
                <a:gd name="connsiteY20" fmla="*/ 533549 h 647877"/>
                <a:gd name="connsiteX21" fmla="*/ 742987 w 762036"/>
                <a:gd name="connsiteY21" fmla="*/ 495439 h 647877"/>
                <a:gd name="connsiteX22" fmla="*/ 723935 w 762036"/>
                <a:gd name="connsiteY22" fmla="*/ 514499 h 647877"/>
                <a:gd name="connsiteX23" fmla="*/ 38103 w 762036"/>
                <a:gd name="connsiteY23" fmla="*/ 514499 h 647877"/>
                <a:gd name="connsiteX24" fmla="*/ 19050 w 762036"/>
                <a:gd name="connsiteY24" fmla="*/ 495439 h 647877"/>
                <a:gd name="connsiteX25" fmla="*/ 19050 w 762036"/>
                <a:gd name="connsiteY25" fmla="*/ 38111 h 647877"/>
                <a:gd name="connsiteX26" fmla="*/ 38103 w 762036"/>
                <a:gd name="connsiteY26" fmla="*/ 19050 h 647877"/>
                <a:gd name="connsiteX27" fmla="*/ 723935 w 762036"/>
                <a:gd name="connsiteY27" fmla="*/ 19050 h 647877"/>
                <a:gd name="connsiteX28" fmla="*/ 742987 w 762036"/>
                <a:gd name="connsiteY28" fmla="*/ 38111 h 64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36" h="647877">
                  <a:moveTo>
                    <a:pt x="723935" y="0"/>
                  </a:moveTo>
                  <a:lnTo>
                    <a:pt x="38103" y="0"/>
                  </a:lnTo>
                  <a:cubicBezTo>
                    <a:pt x="17082" y="64"/>
                    <a:pt x="59" y="17092"/>
                    <a:pt x="0" y="38111"/>
                  </a:cubicBezTo>
                  <a:lnTo>
                    <a:pt x="0" y="495439"/>
                  </a:lnTo>
                  <a:cubicBezTo>
                    <a:pt x="60" y="516459"/>
                    <a:pt x="17083" y="533486"/>
                    <a:pt x="38103" y="533549"/>
                  </a:cubicBezTo>
                  <a:lnTo>
                    <a:pt x="314325" y="533549"/>
                  </a:lnTo>
                  <a:lnTo>
                    <a:pt x="314325" y="628827"/>
                  </a:lnTo>
                  <a:lnTo>
                    <a:pt x="209559" y="628827"/>
                  </a:lnTo>
                  <a:lnTo>
                    <a:pt x="209559" y="647877"/>
                  </a:lnTo>
                  <a:lnTo>
                    <a:pt x="552478" y="647877"/>
                  </a:lnTo>
                  <a:lnTo>
                    <a:pt x="552478" y="628827"/>
                  </a:lnTo>
                  <a:lnTo>
                    <a:pt x="447675" y="628827"/>
                  </a:lnTo>
                  <a:lnTo>
                    <a:pt x="447675" y="533549"/>
                  </a:lnTo>
                  <a:lnTo>
                    <a:pt x="723935" y="533549"/>
                  </a:lnTo>
                  <a:cubicBezTo>
                    <a:pt x="744955" y="533486"/>
                    <a:pt x="761978" y="516459"/>
                    <a:pt x="762037" y="495439"/>
                  </a:cubicBezTo>
                  <a:lnTo>
                    <a:pt x="762037" y="38111"/>
                  </a:lnTo>
                  <a:cubicBezTo>
                    <a:pt x="761979" y="17092"/>
                    <a:pt x="744956" y="64"/>
                    <a:pt x="723935" y="0"/>
                  </a:cubicBezTo>
                  <a:close/>
                  <a:moveTo>
                    <a:pt x="428625" y="628827"/>
                  </a:moveTo>
                  <a:lnTo>
                    <a:pt x="333375" y="628827"/>
                  </a:lnTo>
                  <a:lnTo>
                    <a:pt x="333375" y="533549"/>
                  </a:lnTo>
                  <a:lnTo>
                    <a:pt x="428625" y="533549"/>
                  </a:lnTo>
                  <a:close/>
                  <a:moveTo>
                    <a:pt x="742987" y="495439"/>
                  </a:moveTo>
                  <a:cubicBezTo>
                    <a:pt x="742977" y="505959"/>
                    <a:pt x="734454" y="514485"/>
                    <a:pt x="723935" y="514499"/>
                  </a:cubicBezTo>
                  <a:lnTo>
                    <a:pt x="38103" y="514499"/>
                  </a:lnTo>
                  <a:cubicBezTo>
                    <a:pt x="27583" y="514485"/>
                    <a:pt x="19060" y="505959"/>
                    <a:pt x="19050" y="495439"/>
                  </a:cubicBezTo>
                  <a:lnTo>
                    <a:pt x="19050" y="38111"/>
                  </a:lnTo>
                  <a:cubicBezTo>
                    <a:pt x="19059" y="27592"/>
                    <a:pt x="27582" y="19064"/>
                    <a:pt x="38103" y="19050"/>
                  </a:cubicBezTo>
                  <a:lnTo>
                    <a:pt x="723935" y="19050"/>
                  </a:lnTo>
                  <a:cubicBezTo>
                    <a:pt x="734454" y="19064"/>
                    <a:pt x="742978" y="27592"/>
                    <a:pt x="742987" y="38111"/>
                  </a:cubicBez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2FD5F940-9A27-F629-2611-38DA7BF276DD}"/>
                </a:ext>
              </a:extLst>
            </p:cNvPr>
            <p:cNvSpPr/>
            <p:nvPr/>
          </p:nvSpPr>
          <p:spPr>
            <a:xfrm>
              <a:off x="557134" y="2946453"/>
              <a:ext cx="666781" cy="438266"/>
            </a:xfrm>
            <a:custGeom>
              <a:avLst/>
              <a:gdLst>
                <a:gd name="connsiteX0" fmla="*/ 19050 w 666781"/>
                <a:gd name="connsiteY0" fmla="*/ 0 h 438266"/>
                <a:gd name="connsiteX1" fmla="*/ 0 w 666781"/>
                <a:gd name="connsiteY1" fmla="*/ 0 h 438266"/>
                <a:gd name="connsiteX2" fmla="*/ 0 w 666781"/>
                <a:gd name="connsiteY2" fmla="*/ 438266 h 438266"/>
                <a:gd name="connsiteX3" fmla="*/ 666781 w 666781"/>
                <a:gd name="connsiteY3" fmla="*/ 438266 h 438266"/>
                <a:gd name="connsiteX4" fmla="*/ 666781 w 666781"/>
                <a:gd name="connsiteY4" fmla="*/ 0 h 438266"/>
                <a:gd name="connsiteX5" fmla="*/ 19050 w 666781"/>
                <a:gd name="connsiteY5" fmla="*/ 0 h 438266"/>
                <a:gd name="connsiteX6" fmla="*/ 266706 w 666781"/>
                <a:gd name="connsiteY6" fmla="*/ 19050 h 438266"/>
                <a:gd name="connsiteX7" fmla="*/ 266706 w 666781"/>
                <a:gd name="connsiteY7" fmla="*/ 209487 h 438266"/>
                <a:gd name="connsiteX8" fmla="*/ 221499 w 666781"/>
                <a:gd name="connsiteY8" fmla="*/ 209487 h 438266"/>
                <a:gd name="connsiteX9" fmla="*/ 221499 w 666781"/>
                <a:gd name="connsiteY9" fmla="*/ 179126 h 438266"/>
                <a:gd name="connsiteX10" fmla="*/ 210840 w 666781"/>
                <a:gd name="connsiteY10" fmla="*/ 157751 h 438266"/>
                <a:gd name="connsiteX11" fmla="*/ 173967 w 666781"/>
                <a:gd name="connsiteY11" fmla="*/ 140115 h 438266"/>
                <a:gd name="connsiteX12" fmla="*/ 143169 w 666781"/>
                <a:gd name="connsiteY12" fmla="*/ 135194 h 438266"/>
                <a:gd name="connsiteX13" fmla="*/ 112566 w 666781"/>
                <a:gd name="connsiteY13" fmla="*/ 140068 h 438266"/>
                <a:gd name="connsiteX14" fmla="*/ 75146 w 666781"/>
                <a:gd name="connsiteY14" fmla="*/ 158039 h 438266"/>
                <a:gd name="connsiteX15" fmla="*/ 64848 w 666781"/>
                <a:gd name="connsiteY15" fmla="*/ 179126 h 438266"/>
                <a:gd name="connsiteX16" fmla="*/ 64848 w 666781"/>
                <a:gd name="connsiteY16" fmla="*/ 209487 h 438266"/>
                <a:gd name="connsiteX17" fmla="*/ 19050 w 666781"/>
                <a:gd name="connsiteY17" fmla="*/ 209487 h 438266"/>
                <a:gd name="connsiteX18" fmla="*/ 19050 w 666781"/>
                <a:gd name="connsiteY18" fmla="*/ 19050 h 438266"/>
                <a:gd name="connsiteX19" fmla="*/ 202449 w 666781"/>
                <a:gd name="connsiteY19" fmla="*/ 209487 h 438266"/>
                <a:gd name="connsiteX20" fmla="*/ 83898 w 666781"/>
                <a:gd name="connsiteY20" fmla="*/ 209487 h 438266"/>
                <a:gd name="connsiteX21" fmla="*/ 83898 w 666781"/>
                <a:gd name="connsiteY21" fmla="*/ 179126 h 438266"/>
                <a:gd name="connsiteX22" fmla="*/ 86670 w 666781"/>
                <a:gd name="connsiteY22" fmla="*/ 173192 h 438266"/>
                <a:gd name="connsiteX23" fmla="*/ 117896 w 666781"/>
                <a:gd name="connsiteY23" fmla="*/ 158337 h 438266"/>
                <a:gd name="connsiteX24" fmla="*/ 143169 w 666781"/>
                <a:gd name="connsiteY24" fmla="*/ 154244 h 438266"/>
                <a:gd name="connsiteX25" fmla="*/ 169139 w 666781"/>
                <a:gd name="connsiteY25" fmla="*/ 158542 h 438266"/>
                <a:gd name="connsiteX26" fmla="*/ 198989 w 666781"/>
                <a:gd name="connsiteY26" fmla="*/ 172681 h 438266"/>
                <a:gd name="connsiteX27" fmla="*/ 199807 w 666781"/>
                <a:gd name="connsiteY27" fmla="*/ 173285 h 438266"/>
                <a:gd name="connsiteX28" fmla="*/ 202449 w 666781"/>
                <a:gd name="connsiteY28" fmla="*/ 179126 h 438266"/>
                <a:gd name="connsiteX29" fmla="*/ 19050 w 666781"/>
                <a:gd name="connsiteY29" fmla="*/ 228537 h 438266"/>
                <a:gd name="connsiteX30" fmla="*/ 266706 w 666781"/>
                <a:gd name="connsiteY30" fmla="*/ 228537 h 438266"/>
                <a:gd name="connsiteX31" fmla="*/ 266706 w 666781"/>
                <a:gd name="connsiteY31" fmla="*/ 419216 h 438266"/>
                <a:gd name="connsiteX32" fmla="*/ 221499 w 666781"/>
                <a:gd name="connsiteY32" fmla="*/ 419216 h 438266"/>
                <a:gd name="connsiteX33" fmla="*/ 221499 w 666781"/>
                <a:gd name="connsiteY33" fmla="*/ 388676 h 438266"/>
                <a:gd name="connsiteX34" fmla="*/ 210840 w 666781"/>
                <a:gd name="connsiteY34" fmla="*/ 367301 h 438266"/>
                <a:gd name="connsiteX35" fmla="*/ 173967 w 666781"/>
                <a:gd name="connsiteY35" fmla="*/ 349665 h 438266"/>
                <a:gd name="connsiteX36" fmla="*/ 143169 w 666781"/>
                <a:gd name="connsiteY36" fmla="*/ 344744 h 438266"/>
                <a:gd name="connsiteX37" fmla="*/ 112566 w 666781"/>
                <a:gd name="connsiteY37" fmla="*/ 349618 h 438266"/>
                <a:gd name="connsiteX38" fmla="*/ 75146 w 666781"/>
                <a:gd name="connsiteY38" fmla="*/ 367589 h 438266"/>
                <a:gd name="connsiteX39" fmla="*/ 64848 w 666781"/>
                <a:gd name="connsiteY39" fmla="*/ 388676 h 438266"/>
                <a:gd name="connsiteX40" fmla="*/ 64848 w 666781"/>
                <a:gd name="connsiteY40" fmla="*/ 419216 h 438266"/>
                <a:gd name="connsiteX41" fmla="*/ 19050 w 666781"/>
                <a:gd name="connsiteY41" fmla="*/ 419216 h 438266"/>
                <a:gd name="connsiteX42" fmla="*/ 202449 w 666781"/>
                <a:gd name="connsiteY42" fmla="*/ 419216 h 438266"/>
                <a:gd name="connsiteX43" fmla="*/ 83898 w 666781"/>
                <a:gd name="connsiteY43" fmla="*/ 419216 h 438266"/>
                <a:gd name="connsiteX44" fmla="*/ 83898 w 666781"/>
                <a:gd name="connsiteY44" fmla="*/ 388676 h 438266"/>
                <a:gd name="connsiteX45" fmla="*/ 86670 w 666781"/>
                <a:gd name="connsiteY45" fmla="*/ 382742 h 438266"/>
                <a:gd name="connsiteX46" fmla="*/ 117896 w 666781"/>
                <a:gd name="connsiteY46" fmla="*/ 367887 h 438266"/>
                <a:gd name="connsiteX47" fmla="*/ 143169 w 666781"/>
                <a:gd name="connsiteY47" fmla="*/ 363794 h 438266"/>
                <a:gd name="connsiteX48" fmla="*/ 169139 w 666781"/>
                <a:gd name="connsiteY48" fmla="*/ 368092 h 438266"/>
                <a:gd name="connsiteX49" fmla="*/ 198989 w 666781"/>
                <a:gd name="connsiteY49" fmla="*/ 382231 h 438266"/>
                <a:gd name="connsiteX50" fmla="*/ 199807 w 666781"/>
                <a:gd name="connsiteY50" fmla="*/ 382835 h 438266"/>
                <a:gd name="connsiteX51" fmla="*/ 202449 w 666781"/>
                <a:gd name="connsiteY51" fmla="*/ 388676 h 438266"/>
                <a:gd name="connsiteX52" fmla="*/ 647731 w 666781"/>
                <a:gd name="connsiteY52" fmla="*/ 419216 h 438266"/>
                <a:gd name="connsiteX53" fmla="*/ 285756 w 666781"/>
                <a:gd name="connsiteY53" fmla="*/ 419216 h 438266"/>
                <a:gd name="connsiteX54" fmla="*/ 285756 w 666781"/>
                <a:gd name="connsiteY54" fmla="*/ 19050 h 438266"/>
                <a:gd name="connsiteX55" fmla="*/ 647731 w 666781"/>
                <a:gd name="connsiteY55" fmla="*/ 19050 h 43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66781" h="438266">
                  <a:moveTo>
                    <a:pt x="19050" y="0"/>
                  </a:moveTo>
                  <a:lnTo>
                    <a:pt x="0" y="0"/>
                  </a:lnTo>
                  <a:lnTo>
                    <a:pt x="0" y="438266"/>
                  </a:lnTo>
                  <a:lnTo>
                    <a:pt x="666781" y="438266"/>
                  </a:lnTo>
                  <a:lnTo>
                    <a:pt x="666781" y="0"/>
                  </a:lnTo>
                  <a:lnTo>
                    <a:pt x="19050" y="0"/>
                  </a:lnTo>
                  <a:close/>
                  <a:moveTo>
                    <a:pt x="266706" y="19050"/>
                  </a:moveTo>
                  <a:lnTo>
                    <a:pt x="266706" y="209487"/>
                  </a:lnTo>
                  <a:lnTo>
                    <a:pt x="221499" y="209487"/>
                  </a:lnTo>
                  <a:lnTo>
                    <a:pt x="221499" y="179126"/>
                  </a:lnTo>
                  <a:cubicBezTo>
                    <a:pt x="221646" y="170689"/>
                    <a:pt x="217667" y="162710"/>
                    <a:pt x="210840" y="157751"/>
                  </a:cubicBezTo>
                  <a:cubicBezTo>
                    <a:pt x="199961" y="149287"/>
                    <a:pt x="187383" y="143271"/>
                    <a:pt x="173967" y="140115"/>
                  </a:cubicBezTo>
                  <a:cubicBezTo>
                    <a:pt x="163961" y="137132"/>
                    <a:pt x="153606" y="135478"/>
                    <a:pt x="143169" y="135194"/>
                  </a:cubicBezTo>
                  <a:cubicBezTo>
                    <a:pt x="132775" y="135191"/>
                    <a:pt x="122446" y="136836"/>
                    <a:pt x="112566" y="140068"/>
                  </a:cubicBezTo>
                  <a:cubicBezTo>
                    <a:pt x="99105" y="143737"/>
                    <a:pt x="86425" y="149827"/>
                    <a:pt x="75146" y="158039"/>
                  </a:cubicBezTo>
                  <a:cubicBezTo>
                    <a:pt x="68669" y="163124"/>
                    <a:pt x="64876" y="170893"/>
                    <a:pt x="64848" y="179126"/>
                  </a:cubicBezTo>
                  <a:lnTo>
                    <a:pt x="64848" y="209487"/>
                  </a:lnTo>
                  <a:lnTo>
                    <a:pt x="19050" y="209487"/>
                  </a:lnTo>
                  <a:lnTo>
                    <a:pt x="19050" y="19050"/>
                  </a:lnTo>
                  <a:close/>
                  <a:moveTo>
                    <a:pt x="202449" y="209487"/>
                  </a:moveTo>
                  <a:lnTo>
                    <a:pt x="83898" y="209487"/>
                  </a:lnTo>
                  <a:lnTo>
                    <a:pt x="83898" y="179126"/>
                  </a:lnTo>
                  <a:cubicBezTo>
                    <a:pt x="83831" y="176821"/>
                    <a:pt x="84859" y="174620"/>
                    <a:pt x="86670" y="173192"/>
                  </a:cubicBezTo>
                  <a:cubicBezTo>
                    <a:pt x="96100" y="166401"/>
                    <a:pt x="106678" y="161369"/>
                    <a:pt x="117896" y="158337"/>
                  </a:cubicBezTo>
                  <a:cubicBezTo>
                    <a:pt x="126055" y="155659"/>
                    <a:pt x="134583" y="154278"/>
                    <a:pt x="143169" y="154244"/>
                  </a:cubicBezTo>
                  <a:cubicBezTo>
                    <a:pt x="151975" y="154552"/>
                    <a:pt x="160704" y="155996"/>
                    <a:pt x="169139" y="158542"/>
                  </a:cubicBezTo>
                  <a:cubicBezTo>
                    <a:pt x="180001" y="161022"/>
                    <a:pt x="190189" y="165847"/>
                    <a:pt x="198989" y="172681"/>
                  </a:cubicBezTo>
                  <a:lnTo>
                    <a:pt x="199807" y="173285"/>
                  </a:lnTo>
                  <a:cubicBezTo>
                    <a:pt x="201571" y="174698"/>
                    <a:pt x="202552" y="176869"/>
                    <a:pt x="202449" y="179126"/>
                  </a:cubicBezTo>
                  <a:close/>
                  <a:moveTo>
                    <a:pt x="19050" y="228537"/>
                  </a:moveTo>
                  <a:lnTo>
                    <a:pt x="266706" y="228537"/>
                  </a:lnTo>
                  <a:lnTo>
                    <a:pt x="266706" y="419216"/>
                  </a:lnTo>
                  <a:lnTo>
                    <a:pt x="221499" y="419216"/>
                  </a:lnTo>
                  <a:lnTo>
                    <a:pt x="221499" y="388676"/>
                  </a:lnTo>
                  <a:cubicBezTo>
                    <a:pt x="221646" y="380239"/>
                    <a:pt x="217667" y="372260"/>
                    <a:pt x="210840" y="367301"/>
                  </a:cubicBezTo>
                  <a:cubicBezTo>
                    <a:pt x="199961" y="358837"/>
                    <a:pt x="187383" y="352821"/>
                    <a:pt x="173967" y="349665"/>
                  </a:cubicBezTo>
                  <a:cubicBezTo>
                    <a:pt x="163961" y="346682"/>
                    <a:pt x="153606" y="345028"/>
                    <a:pt x="143169" y="344744"/>
                  </a:cubicBezTo>
                  <a:cubicBezTo>
                    <a:pt x="132775" y="344741"/>
                    <a:pt x="122446" y="346386"/>
                    <a:pt x="112566" y="349618"/>
                  </a:cubicBezTo>
                  <a:cubicBezTo>
                    <a:pt x="99105" y="353287"/>
                    <a:pt x="86425" y="359377"/>
                    <a:pt x="75146" y="367589"/>
                  </a:cubicBezTo>
                  <a:cubicBezTo>
                    <a:pt x="68669" y="372674"/>
                    <a:pt x="64876" y="380443"/>
                    <a:pt x="64848" y="388676"/>
                  </a:cubicBezTo>
                  <a:lnTo>
                    <a:pt x="64848" y="419216"/>
                  </a:lnTo>
                  <a:lnTo>
                    <a:pt x="19050" y="419216"/>
                  </a:lnTo>
                  <a:close/>
                  <a:moveTo>
                    <a:pt x="202449" y="419216"/>
                  </a:moveTo>
                  <a:lnTo>
                    <a:pt x="83898" y="419216"/>
                  </a:lnTo>
                  <a:lnTo>
                    <a:pt x="83898" y="388676"/>
                  </a:lnTo>
                  <a:cubicBezTo>
                    <a:pt x="83831" y="386371"/>
                    <a:pt x="84859" y="384170"/>
                    <a:pt x="86670" y="382742"/>
                  </a:cubicBezTo>
                  <a:cubicBezTo>
                    <a:pt x="96100" y="375951"/>
                    <a:pt x="106678" y="370919"/>
                    <a:pt x="117896" y="367887"/>
                  </a:cubicBezTo>
                  <a:cubicBezTo>
                    <a:pt x="126055" y="365209"/>
                    <a:pt x="134583" y="363828"/>
                    <a:pt x="143169" y="363794"/>
                  </a:cubicBezTo>
                  <a:cubicBezTo>
                    <a:pt x="151975" y="364102"/>
                    <a:pt x="160704" y="365546"/>
                    <a:pt x="169139" y="368092"/>
                  </a:cubicBezTo>
                  <a:cubicBezTo>
                    <a:pt x="180001" y="370572"/>
                    <a:pt x="190189" y="375397"/>
                    <a:pt x="198989" y="382231"/>
                  </a:cubicBezTo>
                  <a:lnTo>
                    <a:pt x="199807" y="382835"/>
                  </a:lnTo>
                  <a:cubicBezTo>
                    <a:pt x="201571" y="384248"/>
                    <a:pt x="202552" y="386419"/>
                    <a:pt x="202449" y="388676"/>
                  </a:cubicBezTo>
                  <a:close/>
                  <a:moveTo>
                    <a:pt x="647731" y="419216"/>
                  </a:moveTo>
                  <a:lnTo>
                    <a:pt x="285756" y="419216"/>
                  </a:lnTo>
                  <a:lnTo>
                    <a:pt x="285756" y="19050"/>
                  </a:lnTo>
                  <a:lnTo>
                    <a:pt x="647731" y="19050"/>
                  </a:ln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778FE6DC-F7A0-EC5C-984E-818EF148D254}"/>
                </a:ext>
              </a:extLst>
            </p:cNvPr>
            <p:cNvSpPr/>
            <p:nvPr/>
          </p:nvSpPr>
          <p:spPr>
            <a:xfrm>
              <a:off x="905462" y="3167790"/>
              <a:ext cx="236708" cy="121499"/>
            </a:xfrm>
            <a:custGeom>
              <a:avLst/>
              <a:gdLst>
                <a:gd name="connsiteX0" fmla="*/ 236702 w 236708"/>
                <a:gd name="connsiteY0" fmla="*/ 121500 h 121499"/>
                <a:gd name="connsiteX1" fmla="*/ 236702 w 236708"/>
                <a:gd name="connsiteY1" fmla="*/ 63950 h 121499"/>
                <a:gd name="connsiteX2" fmla="*/ 222024 w 236708"/>
                <a:gd name="connsiteY2" fmla="*/ 34565 h 121499"/>
                <a:gd name="connsiteX3" fmla="*/ 165590 w 236708"/>
                <a:gd name="connsiteY3" fmla="*/ 7590 h 121499"/>
                <a:gd name="connsiteX4" fmla="*/ 118356 w 236708"/>
                <a:gd name="connsiteY4" fmla="*/ 0 h 121499"/>
                <a:gd name="connsiteX5" fmla="*/ 71307 w 236708"/>
                <a:gd name="connsiteY5" fmla="*/ 7544 h 121499"/>
                <a:gd name="connsiteX6" fmla="*/ 14307 w 236708"/>
                <a:gd name="connsiteY6" fmla="*/ 34863 h 121499"/>
                <a:gd name="connsiteX7" fmla="*/ 0 w 236708"/>
                <a:gd name="connsiteY7" fmla="*/ 63950 h 121499"/>
                <a:gd name="connsiteX8" fmla="*/ 0 w 236708"/>
                <a:gd name="connsiteY8" fmla="*/ 121500 h 121499"/>
                <a:gd name="connsiteX9" fmla="*/ 19050 w 236708"/>
                <a:gd name="connsiteY9" fmla="*/ 63950 h 121499"/>
                <a:gd name="connsiteX10" fmla="*/ 25831 w 236708"/>
                <a:gd name="connsiteY10" fmla="*/ 50016 h 121499"/>
                <a:gd name="connsiteX11" fmla="*/ 76628 w 236708"/>
                <a:gd name="connsiteY11" fmla="*/ 25813 h 121499"/>
                <a:gd name="connsiteX12" fmla="*/ 118356 w 236708"/>
                <a:gd name="connsiteY12" fmla="*/ 19050 h 121499"/>
                <a:gd name="connsiteX13" fmla="*/ 160781 w 236708"/>
                <a:gd name="connsiteY13" fmla="*/ 26018 h 121499"/>
                <a:gd name="connsiteX14" fmla="*/ 210192 w 236708"/>
                <a:gd name="connsiteY14" fmla="*/ 49495 h 121499"/>
                <a:gd name="connsiteX15" fmla="*/ 211010 w 236708"/>
                <a:gd name="connsiteY15" fmla="*/ 50109 h 121499"/>
                <a:gd name="connsiteX16" fmla="*/ 217652 w 236708"/>
                <a:gd name="connsiteY16" fmla="*/ 63950 h 121499"/>
                <a:gd name="connsiteX17" fmla="*/ 217652 w 236708"/>
                <a:gd name="connsiteY17" fmla="*/ 102450 h 121499"/>
                <a:gd name="connsiteX18" fmla="*/ 19050 w 236708"/>
                <a:gd name="connsiteY18" fmla="*/ 102450 h 12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708" h="121499">
                  <a:moveTo>
                    <a:pt x="236702" y="121500"/>
                  </a:moveTo>
                  <a:lnTo>
                    <a:pt x="236702" y="63950"/>
                  </a:lnTo>
                  <a:cubicBezTo>
                    <a:pt x="236933" y="52339"/>
                    <a:pt x="231447" y="41354"/>
                    <a:pt x="222024" y="34565"/>
                  </a:cubicBezTo>
                  <a:cubicBezTo>
                    <a:pt x="205388" y="21594"/>
                    <a:pt x="186133" y="12390"/>
                    <a:pt x="165590" y="7590"/>
                  </a:cubicBezTo>
                  <a:cubicBezTo>
                    <a:pt x="150245" y="3010"/>
                    <a:pt x="134364" y="458"/>
                    <a:pt x="118356" y="0"/>
                  </a:cubicBezTo>
                  <a:cubicBezTo>
                    <a:pt x="102372" y="6"/>
                    <a:pt x="86492" y="2552"/>
                    <a:pt x="71307" y="7544"/>
                  </a:cubicBezTo>
                  <a:cubicBezTo>
                    <a:pt x="50808" y="13121"/>
                    <a:pt x="31494" y="22378"/>
                    <a:pt x="14307" y="34863"/>
                  </a:cubicBezTo>
                  <a:cubicBezTo>
                    <a:pt x="5341" y="41861"/>
                    <a:pt x="70" y="52577"/>
                    <a:pt x="0" y="63950"/>
                  </a:cubicBezTo>
                  <a:lnTo>
                    <a:pt x="0" y="121500"/>
                  </a:lnTo>
                  <a:close/>
                  <a:moveTo>
                    <a:pt x="19050" y="63950"/>
                  </a:moveTo>
                  <a:cubicBezTo>
                    <a:pt x="19033" y="58506"/>
                    <a:pt x="21537" y="53361"/>
                    <a:pt x="25831" y="50016"/>
                  </a:cubicBezTo>
                  <a:cubicBezTo>
                    <a:pt x="41169" y="38957"/>
                    <a:pt x="58378" y="30758"/>
                    <a:pt x="76628" y="25813"/>
                  </a:cubicBezTo>
                  <a:cubicBezTo>
                    <a:pt x="90098" y="21389"/>
                    <a:pt x="104179" y="19107"/>
                    <a:pt x="118356" y="19050"/>
                  </a:cubicBezTo>
                  <a:cubicBezTo>
                    <a:pt x="132738" y="19536"/>
                    <a:pt x="146998" y="21878"/>
                    <a:pt x="160781" y="26018"/>
                  </a:cubicBezTo>
                  <a:cubicBezTo>
                    <a:pt x="178767" y="30144"/>
                    <a:pt x="195632" y="38157"/>
                    <a:pt x="210192" y="49495"/>
                  </a:cubicBezTo>
                  <a:lnTo>
                    <a:pt x="211010" y="50109"/>
                  </a:lnTo>
                  <a:cubicBezTo>
                    <a:pt x="215391" y="53329"/>
                    <a:pt x="217882" y="58518"/>
                    <a:pt x="217652" y="63950"/>
                  </a:cubicBezTo>
                  <a:lnTo>
                    <a:pt x="217652" y="102450"/>
                  </a:lnTo>
                  <a:lnTo>
                    <a:pt x="19050" y="102450"/>
                  </a:ln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F5CA0802-444B-4B88-EFD4-C72060AD9481}"/>
                </a:ext>
              </a:extLst>
            </p:cNvPr>
            <p:cNvSpPr/>
            <p:nvPr/>
          </p:nvSpPr>
          <p:spPr>
            <a:xfrm>
              <a:off x="966186" y="3041638"/>
              <a:ext cx="115285" cy="115285"/>
            </a:xfrm>
            <a:custGeom>
              <a:avLst/>
              <a:gdLst>
                <a:gd name="connsiteX0" fmla="*/ 57628 w 115285"/>
                <a:gd name="connsiteY0" fmla="*/ 115286 h 115285"/>
                <a:gd name="connsiteX1" fmla="*/ 115286 w 115285"/>
                <a:gd name="connsiteY1" fmla="*/ 57657 h 115285"/>
                <a:gd name="connsiteX2" fmla="*/ 57657 w 115285"/>
                <a:gd name="connsiteY2" fmla="*/ 0 h 115285"/>
                <a:gd name="connsiteX3" fmla="*/ 0 w 115285"/>
                <a:gd name="connsiteY3" fmla="*/ 57629 h 115285"/>
                <a:gd name="connsiteX4" fmla="*/ 0 w 115285"/>
                <a:gd name="connsiteY4" fmla="*/ 57642 h 115285"/>
                <a:gd name="connsiteX5" fmla="*/ 57628 w 115285"/>
                <a:gd name="connsiteY5" fmla="*/ 115286 h 115285"/>
                <a:gd name="connsiteX6" fmla="*/ 57628 w 115285"/>
                <a:gd name="connsiteY6" fmla="*/ 19050 h 115285"/>
                <a:gd name="connsiteX7" fmla="*/ 96236 w 115285"/>
                <a:gd name="connsiteY7" fmla="*/ 57629 h 115285"/>
                <a:gd name="connsiteX8" fmla="*/ 57657 w 115285"/>
                <a:gd name="connsiteY8" fmla="*/ 96236 h 115285"/>
                <a:gd name="connsiteX9" fmla="*/ 19050 w 115285"/>
                <a:gd name="connsiteY9" fmla="*/ 57657 h 115285"/>
                <a:gd name="connsiteX10" fmla="*/ 19050 w 115285"/>
                <a:gd name="connsiteY10" fmla="*/ 57642 h 115285"/>
                <a:gd name="connsiteX11" fmla="*/ 57628 w 115285"/>
                <a:gd name="connsiteY11" fmla="*/ 19050 h 11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85" h="115285">
                  <a:moveTo>
                    <a:pt x="57628" y="115286"/>
                  </a:moveTo>
                  <a:cubicBezTo>
                    <a:pt x="89464" y="115293"/>
                    <a:pt x="115278" y="89492"/>
                    <a:pt x="115286" y="57657"/>
                  </a:cubicBezTo>
                  <a:cubicBezTo>
                    <a:pt x="115293" y="25821"/>
                    <a:pt x="89492" y="8"/>
                    <a:pt x="57657" y="0"/>
                  </a:cubicBezTo>
                  <a:cubicBezTo>
                    <a:pt x="25821" y="-8"/>
                    <a:pt x="8" y="25794"/>
                    <a:pt x="0" y="57629"/>
                  </a:cubicBezTo>
                  <a:cubicBezTo>
                    <a:pt x="0" y="57634"/>
                    <a:pt x="0" y="57638"/>
                    <a:pt x="0" y="57642"/>
                  </a:cubicBezTo>
                  <a:cubicBezTo>
                    <a:pt x="-4" y="89474"/>
                    <a:pt x="25798" y="115282"/>
                    <a:pt x="57628" y="115286"/>
                  </a:cubicBezTo>
                  <a:close/>
                  <a:moveTo>
                    <a:pt x="57628" y="19050"/>
                  </a:moveTo>
                  <a:cubicBezTo>
                    <a:pt x="78943" y="19042"/>
                    <a:pt x="96228" y="36314"/>
                    <a:pt x="96236" y="57629"/>
                  </a:cubicBezTo>
                  <a:cubicBezTo>
                    <a:pt x="96243" y="78943"/>
                    <a:pt x="78971" y="96228"/>
                    <a:pt x="57657" y="96236"/>
                  </a:cubicBezTo>
                  <a:cubicBezTo>
                    <a:pt x="36343" y="96243"/>
                    <a:pt x="19058" y="78971"/>
                    <a:pt x="19050" y="57657"/>
                  </a:cubicBezTo>
                  <a:cubicBezTo>
                    <a:pt x="19050" y="57652"/>
                    <a:pt x="19050" y="57647"/>
                    <a:pt x="19050" y="57642"/>
                  </a:cubicBezTo>
                  <a:cubicBezTo>
                    <a:pt x="19070" y="36343"/>
                    <a:pt x="36328" y="19078"/>
                    <a:pt x="57628" y="19050"/>
                  </a:cubicBez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248C5256-47CB-83FF-53CF-8A9F02662195}"/>
                </a:ext>
              </a:extLst>
            </p:cNvPr>
            <p:cNvSpPr/>
            <p:nvPr/>
          </p:nvSpPr>
          <p:spPr>
            <a:xfrm>
              <a:off x="661117" y="3203563"/>
              <a:ext cx="78392" cy="78392"/>
            </a:xfrm>
            <a:custGeom>
              <a:avLst/>
              <a:gdLst>
                <a:gd name="connsiteX0" fmla="*/ 39188 w 78392"/>
                <a:gd name="connsiteY0" fmla="*/ 78393 h 78392"/>
                <a:gd name="connsiteX1" fmla="*/ 78393 w 78392"/>
                <a:gd name="connsiteY1" fmla="*/ 39204 h 78392"/>
                <a:gd name="connsiteX2" fmla="*/ 39204 w 78392"/>
                <a:gd name="connsiteY2" fmla="*/ 0 h 78392"/>
                <a:gd name="connsiteX3" fmla="*/ 0 w 78392"/>
                <a:gd name="connsiteY3" fmla="*/ 39188 h 78392"/>
                <a:gd name="connsiteX4" fmla="*/ 0 w 78392"/>
                <a:gd name="connsiteY4" fmla="*/ 39197 h 78392"/>
                <a:gd name="connsiteX5" fmla="*/ 39185 w 78392"/>
                <a:gd name="connsiteY5" fmla="*/ 78393 h 78392"/>
                <a:gd name="connsiteX6" fmla="*/ 39188 w 78392"/>
                <a:gd name="connsiteY6" fmla="*/ 78393 h 78392"/>
                <a:gd name="connsiteX7" fmla="*/ 39188 w 78392"/>
                <a:gd name="connsiteY7" fmla="*/ 19050 h 78392"/>
                <a:gd name="connsiteX8" fmla="*/ 59343 w 78392"/>
                <a:gd name="connsiteY8" fmla="*/ 39188 h 78392"/>
                <a:gd name="connsiteX9" fmla="*/ 39204 w 78392"/>
                <a:gd name="connsiteY9" fmla="*/ 59343 h 78392"/>
                <a:gd name="connsiteX10" fmla="*/ 19050 w 78392"/>
                <a:gd name="connsiteY10" fmla="*/ 39204 h 78392"/>
                <a:gd name="connsiteX11" fmla="*/ 19050 w 78392"/>
                <a:gd name="connsiteY11" fmla="*/ 39197 h 78392"/>
                <a:gd name="connsiteX12" fmla="*/ 39188 w 78392"/>
                <a:gd name="connsiteY12" fmla="*/ 19050 h 7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392" h="78392">
                  <a:moveTo>
                    <a:pt x="39188" y="78393"/>
                  </a:moveTo>
                  <a:cubicBezTo>
                    <a:pt x="60835" y="78397"/>
                    <a:pt x="78388" y="60852"/>
                    <a:pt x="78393" y="39204"/>
                  </a:cubicBezTo>
                  <a:cubicBezTo>
                    <a:pt x="78396" y="17556"/>
                    <a:pt x="60851" y="4"/>
                    <a:pt x="39204" y="0"/>
                  </a:cubicBezTo>
                  <a:cubicBezTo>
                    <a:pt x="17556" y="-5"/>
                    <a:pt x="4" y="17540"/>
                    <a:pt x="0" y="39188"/>
                  </a:cubicBezTo>
                  <a:cubicBezTo>
                    <a:pt x="0" y="39192"/>
                    <a:pt x="0" y="39194"/>
                    <a:pt x="0" y="39197"/>
                  </a:cubicBezTo>
                  <a:cubicBezTo>
                    <a:pt x="-3" y="60842"/>
                    <a:pt x="17541" y="78390"/>
                    <a:pt x="39185" y="78393"/>
                  </a:cubicBezTo>
                  <a:cubicBezTo>
                    <a:pt x="39186" y="78393"/>
                    <a:pt x="39187" y="78393"/>
                    <a:pt x="39188" y="78393"/>
                  </a:cubicBezTo>
                  <a:close/>
                  <a:moveTo>
                    <a:pt x="39188" y="19050"/>
                  </a:moveTo>
                  <a:cubicBezTo>
                    <a:pt x="50315" y="19045"/>
                    <a:pt x="59338" y="28062"/>
                    <a:pt x="59343" y="39188"/>
                  </a:cubicBezTo>
                  <a:cubicBezTo>
                    <a:pt x="59346" y="50315"/>
                    <a:pt x="50331" y="59338"/>
                    <a:pt x="39204" y="59343"/>
                  </a:cubicBezTo>
                  <a:cubicBezTo>
                    <a:pt x="28078" y="59347"/>
                    <a:pt x="19054" y="50331"/>
                    <a:pt x="19050" y="39204"/>
                  </a:cubicBezTo>
                  <a:cubicBezTo>
                    <a:pt x="19050" y="39202"/>
                    <a:pt x="19050" y="39199"/>
                    <a:pt x="19050" y="39197"/>
                  </a:cubicBezTo>
                  <a:cubicBezTo>
                    <a:pt x="19060" y="28078"/>
                    <a:pt x="28068" y="19065"/>
                    <a:pt x="39188" y="19050"/>
                  </a:cubicBez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90D3D2FC-3D15-A7D7-9E09-C63BA3F75336}"/>
                </a:ext>
              </a:extLst>
            </p:cNvPr>
            <p:cNvSpPr/>
            <p:nvPr/>
          </p:nvSpPr>
          <p:spPr>
            <a:xfrm>
              <a:off x="661117" y="2994013"/>
              <a:ext cx="78394" cy="78395"/>
            </a:xfrm>
            <a:custGeom>
              <a:avLst/>
              <a:gdLst>
                <a:gd name="connsiteX0" fmla="*/ 39188 w 78394"/>
                <a:gd name="connsiteY0" fmla="*/ 78396 h 78395"/>
                <a:gd name="connsiteX1" fmla="*/ 78395 w 78394"/>
                <a:gd name="connsiteY1" fmla="*/ 39207 h 78395"/>
                <a:gd name="connsiteX2" fmla="*/ 39207 w 78394"/>
                <a:gd name="connsiteY2" fmla="*/ 0 h 78395"/>
                <a:gd name="connsiteX3" fmla="*/ 0 w 78394"/>
                <a:gd name="connsiteY3" fmla="*/ 39188 h 78395"/>
                <a:gd name="connsiteX4" fmla="*/ 0 w 78394"/>
                <a:gd name="connsiteY4" fmla="*/ 39197 h 78395"/>
                <a:gd name="connsiteX5" fmla="*/ 39187 w 78394"/>
                <a:gd name="connsiteY5" fmla="*/ 78396 h 78395"/>
                <a:gd name="connsiteX6" fmla="*/ 39188 w 78394"/>
                <a:gd name="connsiteY6" fmla="*/ 78396 h 78395"/>
                <a:gd name="connsiteX7" fmla="*/ 39188 w 78394"/>
                <a:gd name="connsiteY7" fmla="*/ 19050 h 78395"/>
                <a:gd name="connsiteX8" fmla="*/ 59345 w 78394"/>
                <a:gd name="connsiteY8" fmla="*/ 39188 h 78395"/>
                <a:gd name="connsiteX9" fmla="*/ 39207 w 78394"/>
                <a:gd name="connsiteY9" fmla="*/ 59346 h 78395"/>
                <a:gd name="connsiteX10" fmla="*/ 19050 w 78394"/>
                <a:gd name="connsiteY10" fmla="*/ 39207 h 78395"/>
                <a:gd name="connsiteX11" fmla="*/ 19050 w 78394"/>
                <a:gd name="connsiteY11" fmla="*/ 39197 h 78395"/>
                <a:gd name="connsiteX12" fmla="*/ 39188 w 78394"/>
                <a:gd name="connsiteY12" fmla="*/ 19050 h 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394" h="78395">
                  <a:moveTo>
                    <a:pt x="39188" y="78396"/>
                  </a:moveTo>
                  <a:cubicBezTo>
                    <a:pt x="60836" y="78400"/>
                    <a:pt x="78390" y="60855"/>
                    <a:pt x="78395" y="39207"/>
                  </a:cubicBezTo>
                  <a:cubicBezTo>
                    <a:pt x="78400" y="17558"/>
                    <a:pt x="60855" y="5"/>
                    <a:pt x="39207" y="0"/>
                  </a:cubicBezTo>
                  <a:cubicBezTo>
                    <a:pt x="17558" y="-6"/>
                    <a:pt x="5" y="17539"/>
                    <a:pt x="0" y="39188"/>
                  </a:cubicBezTo>
                  <a:cubicBezTo>
                    <a:pt x="0" y="39192"/>
                    <a:pt x="0" y="39194"/>
                    <a:pt x="0" y="39197"/>
                  </a:cubicBezTo>
                  <a:cubicBezTo>
                    <a:pt x="-3" y="60843"/>
                    <a:pt x="17541" y="78393"/>
                    <a:pt x="39187" y="78396"/>
                  </a:cubicBezTo>
                  <a:cubicBezTo>
                    <a:pt x="39188" y="78396"/>
                    <a:pt x="39188" y="78396"/>
                    <a:pt x="39188" y="78396"/>
                  </a:cubicBezTo>
                  <a:close/>
                  <a:moveTo>
                    <a:pt x="39188" y="19050"/>
                  </a:moveTo>
                  <a:cubicBezTo>
                    <a:pt x="50315" y="19044"/>
                    <a:pt x="59340" y="28061"/>
                    <a:pt x="59345" y="39188"/>
                  </a:cubicBezTo>
                  <a:cubicBezTo>
                    <a:pt x="59350" y="50316"/>
                    <a:pt x="50334" y="59340"/>
                    <a:pt x="39207" y="59346"/>
                  </a:cubicBezTo>
                  <a:cubicBezTo>
                    <a:pt x="28080" y="59350"/>
                    <a:pt x="19055" y="50334"/>
                    <a:pt x="19050" y="39207"/>
                  </a:cubicBezTo>
                  <a:cubicBezTo>
                    <a:pt x="19050" y="39204"/>
                    <a:pt x="19050" y="39200"/>
                    <a:pt x="19050" y="39197"/>
                  </a:cubicBezTo>
                  <a:cubicBezTo>
                    <a:pt x="19060" y="28078"/>
                    <a:pt x="28068" y="19065"/>
                    <a:pt x="39188" y="19050"/>
                  </a:cubicBez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F1773050-8DE8-06E7-815B-7BC6E47E18BD}"/>
              </a:ext>
            </a:extLst>
          </p:cNvPr>
          <p:cNvSpPr/>
          <p:nvPr/>
        </p:nvSpPr>
        <p:spPr>
          <a:xfrm>
            <a:off x="1819037" y="2112886"/>
            <a:ext cx="8220313" cy="3192540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Prof. Dr. </a:t>
            </a:r>
            <a:r>
              <a:rPr lang="pt-BR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Angelo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Cortelazzo</a:t>
            </a:r>
            <a:endParaRPr lang="pt-BR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Retratar o contexto apresentado para o uso das tecnologias na Educação, principalmente dada a situação emergencial provocada pela pandemia.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das referências bibliográficas/legislação e as considerações finais, o produto está dividido em 3 capítulos principais, conforme quadro a seguir.</a:t>
            </a:r>
          </a:p>
        </p:txBody>
      </p:sp>
    </p:spTree>
    <p:extLst>
      <p:ext uri="{BB962C8B-B14F-4D97-AF65-F5344CB8AC3E}">
        <p14:creationId xmlns:p14="http://schemas.microsoft.com/office/powerpoint/2010/main" val="330642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D51EBA3F-483B-4841-9B00-24877966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3" name="Tabela 4">
            <a:extLst>
              <a:ext uri="{FF2B5EF4-FFF2-40B4-BE49-F238E27FC236}">
                <a16:creationId xmlns:a16="http://schemas.microsoft.com/office/drawing/2014/main" id="{630E06E2-C3A4-D534-C4C8-E91A51BEE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77605"/>
              </p:ext>
            </p:extLst>
          </p:nvPr>
        </p:nvGraphicFramePr>
        <p:xfrm>
          <a:off x="480550" y="2183374"/>
          <a:ext cx="11230900" cy="39938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78648">
                  <a:extLst>
                    <a:ext uri="{9D8B030D-6E8A-4147-A177-3AD203B41FA5}">
                      <a16:colId xmlns:a16="http://schemas.microsoft.com/office/drawing/2014/main" val="5112150"/>
                    </a:ext>
                  </a:extLst>
                </a:gridCol>
                <a:gridCol w="2376190">
                  <a:extLst>
                    <a:ext uri="{9D8B030D-6E8A-4147-A177-3AD203B41FA5}">
                      <a16:colId xmlns:a16="http://schemas.microsoft.com/office/drawing/2014/main" val="2515837975"/>
                    </a:ext>
                  </a:extLst>
                </a:gridCol>
                <a:gridCol w="4476062">
                  <a:extLst>
                    <a:ext uri="{9D8B030D-6E8A-4147-A177-3AD203B41FA5}">
                      <a16:colId xmlns:a16="http://schemas.microsoft.com/office/drawing/2014/main" val="3541578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Considerações iniciais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Ensino presencial, a distância e híbrido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A organização da </a:t>
                      </a:r>
                      <a:r>
                        <a:rPr lang="pt-BR" sz="1200" dirty="0" err="1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UnDF</a:t>
                      </a: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hibridismo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05722"/>
                  </a:ext>
                </a:extLst>
              </a:tr>
              <a:tr h="4424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Dos primórdios da </a:t>
                      </a:r>
                      <a:r>
                        <a:rPr lang="pt-BR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EaD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aos dias atuais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Cursos presenciais</a:t>
                      </a:r>
                    </a:p>
                  </a:txBody>
                  <a:tcPr marL="144000" marR="144000" marT="144000" marB="14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Cursos com disponibilidade semanal do estudante 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08588"/>
                  </a:ext>
                </a:extLst>
              </a:tr>
              <a:tr h="4424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O ensino a distância na educação escolar brasileira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5385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Cursos a distância</a:t>
                      </a:r>
                    </a:p>
                  </a:txBody>
                  <a:tcPr marL="144000" marR="144000" marT="144000" marB="144000" anchor="ctr">
                    <a:solidFill>
                      <a:srgbClr val="05385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 Cursos com disponibilidade mais restrita do estudante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53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17308"/>
                  </a:ext>
                </a:extLst>
              </a:tr>
              <a:tr h="4424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 Reflexões sobre o regramento atual da </a:t>
                      </a:r>
                      <a:r>
                        <a:rPr lang="pt-BR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EaD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Brasil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Cursos híbridos</a:t>
                      </a:r>
                    </a:p>
                  </a:txBody>
                  <a:tcPr marL="144000" marR="144000" marT="144000" marB="144000" anchor="ctr"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 Ações voltadas para a implantação dos cursos sequenciais e de graduação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825813"/>
                  </a:ext>
                </a:extLst>
              </a:tr>
              <a:tr h="4424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 Regramento atual no Distrito Federal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5385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Quantidade contra ou em prol da qualidade?</a:t>
                      </a:r>
                    </a:p>
                  </a:txBody>
                  <a:tcPr marL="144000" marR="144000" marT="144000" marB="144000" anchor="ctr">
                    <a:solidFill>
                      <a:srgbClr val="05385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 Ações voltadas para a oferta de cursos de pós-graduação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53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799425"/>
                  </a:ext>
                </a:extLst>
              </a:tr>
              <a:tr h="4424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Regramento da lei de criação da </a:t>
                      </a:r>
                      <a:r>
                        <a:rPr lang="pt-BR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UnDF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pt-BR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44000" marB="14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Ações voltadas para a oferta de cursos de extensão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981741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7DB62F4B-FE92-43A0-B617-B55AFB2BE390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8DEF427-A2B2-DA5B-E260-BF772D67F85B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7900530" cy="1409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Políticas inerentes à execução de atividades de educação à distância, em consonância com as demais macropolíticas da universidade</a:t>
            </a:r>
          </a:p>
        </p:txBody>
      </p:sp>
      <p:grpSp>
        <p:nvGrpSpPr>
          <p:cNvPr id="16" name="Gráfico 2" descr="Reunião on-line estrutura de tópicos">
            <a:extLst>
              <a:ext uri="{FF2B5EF4-FFF2-40B4-BE49-F238E27FC236}">
                <a16:creationId xmlns:a16="http://schemas.microsoft.com/office/drawing/2014/main" id="{6275F356-D618-57E8-97C7-7D654F83509E}"/>
              </a:ext>
            </a:extLst>
          </p:cNvPr>
          <p:cNvGrpSpPr/>
          <p:nvPr/>
        </p:nvGrpSpPr>
        <p:grpSpPr>
          <a:xfrm>
            <a:off x="296274" y="753594"/>
            <a:ext cx="762036" cy="647877"/>
            <a:chOff x="509505" y="2898812"/>
            <a:chExt cx="762036" cy="647877"/>
          </a:xfrm>
          <a:solidFill>
            <a:srgbClr val="064370"/>
          </a:solidFill>
        </p:grpSpPr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3E677D23-EB4A-7453-EAB6-D1D3AFB1A02E}"/>
                </a:ext>
              </a:extLst>
            </p:cNvPr>
            <p:cNvSpPr/>
            <p:nvPr/>
          </p:nvSpPr>
          <p:spPr>
            <a:xfrm>
              <a:off x="509505" y="2898812"/>
              <a:ext cx="762036" cy="647877"/>
            </a:xfrm>
            <a:custGeom>
              <a:avLst/>
              <a:gdLst>
                <a:gd name="connsiteX0" fmla="*/ 723935 w 762036"/>
                <a:gd name="connsiteY0" fmla="*/ 0 h 647877"/>
                <a:gd name="connsiteX1" fmla="*/ 38103 w 762036"/>
                <a:gd name="connsiteY1" fmla="*/ 0 h 647877"/>
                <a:gd name="connsiteX2" fmla="*/ 0 w 762036"/>
                <a:gd name="connsiteY2" fmla="*/ 38111 h 647877"/>
                <a:gd name="connsiteX3" fmla="*/ 0 w 762036"/>
                <a:gd name="connsiteY3" fmla="*/ 495439 h 647877"/>
                <a:gd name="connsiteX4" fmla="*/ 38103 w 762036"/>
                <a:gd name="connsiteY4" fmla="*/ 533549 h 647877"/>
                <a:gd name="connsiteX5" fmla="*/ 314325 w 762036"/>
                <a:gd name="connsiteY5" fmla="*/ 533549 h 647877"/>
                <a:gd name="connsiteX6" fmla="*/ 314325 w 762036"/>
                <a:gd name="connsiteY6" fmla="*/ 628827 h 647877"/>
                <a:gd name="connsiteX7" fmla="*/ 209559 w 762036"/>
                <a:gd name="connsiteY7" fmla="*/ 628827 h 647877"/>
                <a:gd name="connsiteX8" fmla="*/ 209559 w 762036"/>
                <a:gd name="connsiteY8" fmla="*/ 647877 h 647877"/>
                <a:gd name="connsiteX9" fmla="*/ 552478 w 762036"/>
                <a:gd name="connsiteY9" fmla="*/ 647877 h 647877"/>
                <a:gd name="connsiteX10" fmla="*/ 552478 w 762036"/>
                <a:gd name="connsiteY10" fmla="*/ 628827 h 647877"/>
                <a:gd name="connsiteX11" fmla="*/ 447675 w 762036"/>
                <a:gd name="connsiteY11" fmla="*/ 628827 h 647877"/>
                <a:gd name="connsiteX12" fmla="*/ 447675 w 762036"/>
                <a:gd name="connsiteY12" fmla="*/ 533549 h 647877"/>
                <a:gd name="connsiteX13" fmla="*/ 723935 w 762036"/>
                <a:gd name="connsiteY13" fmla="*/ 533549 h 647877"/>
                <a:gd name="connsiteX14" fmla="*/ 762037 w 762036"/>
                <a:gd name="connsiteY14" fmla="*/ 495439 h 647877"/>
                <a:gd name="connsiteX15" fmla="*/ 762037 w 762036"/>
                <a:gd name="connsiteY15" fmla="*/ 38111 h 647877"/>
                <a:gd name="connsiteX16" fmla="*/ 723935 w 762036"/>
                <a:gd name="connsiteY16" fmla="*/ 0 h 647877"/>
                <a:gd name="connsiteX17" fmla="*/ 428625 w 762036"/>
                <a:gd name="connsiteY17" fmla="*/ 628827 h 647877"/>
                <a:gd name="connsiteX18" fmla="*/ 333375 w 762036"/>
                <a:gd name="connsiteY18" fmla="*/ 628827 h 647877"/>
                <a:gd name="connsiteX19" fmla="*/ 333375 w 762036"/>
                <a:gd name="connsiteY19" fmla="*/ 533549 h 647877"/>
                <a:gd name="connsiteX20" fmla="*/ 428625 w 762036"/>
                <a:gd name="connsiteY20" fmla="*/ 533549 h 647877"/>
                <a:gd name="connsiteX21" fmla="*/ 742987 w 762036"/>
                <a:gd name="connsiteY21" fmla="*/ 495439 h 647877"/>
                <a:gd name="connsiteX22" fmla="*/ 723935 w 762036"/>
                <a:gd name="connsiteY22" fmla="*/ 514499 h 647877"/>
                <a:gd name="connsiteX23" fmla="*/ 38103 w 762036"/>
                <a:gd name="connsiteY23" fmla="*/ 514499 h 647877"/>
                <a:gd name="connsiteX24" fmla="*/ 19050 w 762036"/>
                <a:gd name="connsiteY24" fmla="*/ 495439 h 647877"/>
                <a:gd name="connsiteX25" fmla="*/ 19050 w 762036"/>
                <a:gd name="connsiteY25" fmla="*/ 38111 h 647877"/>
                <a:gd name="connsiteX26" fmla="*/ 38103 w 762036"/>
                <a:gd name="connsiteY26" fmla="*/ 19050 h 647877"/>
                <a:gd name="connsiteX27" fmla="*/ 723935 w 762036"/>
                <a:gd name="connsiteY27" fmla="*/ 19050 h 647877"/>
                <a:gd name="connsiteX28" fmla="*/ 742987 w 762036"/>
                <a:gd name="connsiteY28" fmla="*/ 38111 h 64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36" h="647877">
                  <a:moveTo>
                    <a:pt x="723935" y="0"/>
                  </a:moveTo>
                  <a:lnTo>
                    <a:pt x="38103" y="0"/>
                  </a:lnTo>
                  <a:cubicBezTo>
                    <a:pt x="17082" y="64"/>
                    <a:pt x="59" y="17092"/>
                    <a:pt x="0" y="38111"/>
                  </a:cubicBezTo>
                  <a:lnTo>
                    <a:pt x="0" y="495439"/>
                  </a:lnTo>
                  <a:cubicBezTo>
                    <a:pt x="60" y="516459"/>
                    <a:pt x="17083" y="533486"/>
                    <a:pt x="38103" y="533549"/>
                  </a:cubicBezTo>
                  <a:lnTo>
                    <a:pt x="314325" y="533549"/>
                  </a:lnTo>
                  <a:lnTo>
                    <a:pt x="314325" y="628827"/>
                  </a:lnTo>
                  <a:lnTo>
                    <a:pt x="209559" y="628827"/>
                  </a:lnTo>
                  <a:lnTo>
                    <a:pt x="209559" y="647877"/>
                  </a:lnTo>
                  <a:lnTo>
                    <a:pt x="552478" y="647877"/>
                  </a:lnTo>
                  <a:lnTo>
                    <a:pt x="552478" y="628827"/>
                  </a:lnTo>
                  <a:lnTo>
                    <a:pt x="447675" y="628827"/>
                  </a:lnTo>
                  <a:lnTo>
                    <a:pt x="447675" y="533549"/>
                  </a:lnTo>
                  <a:lnTo>
                    <a:pt x="723935" y="533549"/>
                  </a:lnTo>
                  <a:cubicBezTo>
                    <a:pt x="744955" y="533486"/>
                    <a:pt x="761978" y="516459"/>
                    <a:pt x="762037" y="495439"/>
                  </a:cubicBezTo>
                  <a:lnTo>
                    <a:pt x="762037" y="38111"/>
                  </a:lnTo>
                  <a:cubicBezTo>
                    <a:pt x="761979" y="17092"/>
                    <a:pt x="744956" y="64"/>
                    <a:pt x="723935" y="0"/>
                  </a:cubicBezTo>
                  <a:close/>
                  <a:moveTo>
                    <a:pt x="428625" y="628827"/>
                  </a:moveTo>
                  <a:lnTo>
                    <a:pt x="333375" y="628827"/>
                  </a:lnTo>
                  <a:lnTo>
                    <a:pt x="333375" y="533549"/>
                  </a:lnTo>
                  <a:lnTo>
                    <a:pt x="428625" y="533549"/>
                  </a:lnTo>
                  <a:close/>
                  <a:moveTo>
                    <a:pt x="742987" y="495439"/>
                  </a:moveTo>
                  <a:cubicBezTo>
                    <a:pt x="742977" y="505959"/>
                    <a:pt x="734454" y="514485"/>
                    <a:pt x="723935" y="514499"/>
                  </a:cubicBezTo>
                  <a:lnTo>
                    <a:pt x="38103" y="514499"/>
                  </a:lnTo>
                  <a:cubicBezTo>
                    <a:pt x="27583" y="514485"/>
                    <a:pt x="19060" y="505959"/>
                    <a:pt x="19050" y="495439"/>
                  </a:cubicBezTo>
                  <a:lnTo>
                    <a:pt x="19050" y="38111"/>
                  </a:lnTo>
                  <a:cubicBezTo>
                    <a:pt x="19059" y="27592"/>
                    <a:pt x="27582" y="19064"/>
                    <a:pt x="38103" y="19050"/>
                  </a:cubicBezTo>
                  <a:lnTo>
                    <a:pt x="723935" y="19050"/>
                  </a:lnTo>
                  <a:cubicBezTo>
                    <a:pt x="734454" y="19064"/>
                    <a:pt x="742978" y="27592"/>
                    <a:pt x="742987" y="38111"/>
                  </a:cubicBez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2FD5F940-9A27-F629-2611-38DA7BF276DD}"/>
                </a:ext>
              </a:extLst>
            </p:cNvPr>
            <p:cNvSpPr/>
            <p:nvPr/>
          </p:nvSpPr>
          <p:spPr>
            <a:xfrm>
              <a:off x="557134" y="2946453"/>
              <a:ext cx="666781" cy="438266"/>
            </a:xfrm>
            <a:custGeom>
              <a:avLst/>
              <a:gdLst>
                <a:gd name="connsiteX0" fmla="*/ 19050 w 666781"/>
                <a:gd name="connsiteY0" fmla="*/ 0 h 438266"/>
                <a:gd name="connsiteX1" fmla="*/ 0 w 666781"/>
                <a:gd name="connsiteY1" fmla="*/ 0 h 438266"/>
                <a:gd name="connsiteX2" fmla="*/ 0 w 666781"/>
                <a:gd name="connsiteY2" fmla="*/ 438266 h 438266"/>
                <a:gd name="connsiteX3" fmla="*/ 666781 w 666781"/>
                <a:gd name="connsiteY3" fmla="*/ 438266 h 438266"/>
                <a:gd name="connsiteX4" fmla="*/ 666781 w 666781"/>
                <a:gd name="connsiteY4" fmla="*/ 0 h 438266"/>
                <a:gd name="connsiteX5" fmla="*/ 19050 w 666781"/>
                <a:gd name="connsiteY5" fmla="*/ 0 h 438266"/>
                <a:gd name="connsiteX6" fmla="*/ 266706 w 666781"/>
                <a:gd name="connsiteY6" fmla="*/ 19050 h 438266"/>
                <a:gd name="connsiteX7" fmla="*/ 266706 w 666781"/>
                <a:gd name="connsiteY7" fmla="*/ 209487 h 438266"/>
                <a:gd name="connsiteX8" fmla="*/ 221499 w 666781"/>
                <a:gd name="connsiteY8" fmla="*/ 209487 h 438266"/>
                <a:gd name="connsiteX9" fmla="*/ 221499 w 666781"/>
                <a:gd name="connsiteY9" fmla="*/ 179126 h 438266"/>
                <a:gd name="connsiteX10" fmla="*/ 210840 w 666781"/>
                <a:gd name="connsiteY10" fmla="*/ 157751 h 438266"/>
                <a:gd name="connsiteX11" fmla="*/ 173967 w 666781"/>
                <a:gd name="connsiteY11" fmla="*/ 140115 h 438266"/>
                <a:gd name="connsiteX12" fmla="*/ 143169 w 666781"/>
                <a:gd name="connsiteY12" fmla="*/ 135194 h 438266"/>
                <a:gd name="connsiteX13" fmla="*/ 112566 w 666781"/>
                <a:gd name="connsiteY13" fmla="*/ 140068 h 438266"/>
                <a:gd name="connsiteX14" fmla="*/ 75146 w 666781"/>
                <a:gd name="connsiteY14" fmla="*/ 158039 h 438266"/>
                <a:gd name="connsiteX15" fmla="*/ 64848 w 666781"/>
                <a:gd name="connsiteY15" fmla="*/ 179126 h 438266"/>
                <a:gd name="connsiteX16" fmla="*/ 64848 w 666781"/>
                <a:gd name="connsiteY16" fmla="*/ 209487 h 438266"/>
                <a:gd name="connsiteX17" fmla="*/ 19050 w 666781"/>
                <a:gd name="connsiteY17" fmla="*/ 209487 h 438266"/>
                <a:gd name="connsiteX18" fmla="*/ 19050 w 666781"/>
                <a:gd name="connsiteY18" fmla="*/ 19050 h 438266"/>
                <a:gd name="connsiteX19" fmla="*/ 202449 w 666781"/>
                <a:gd name="connsiteY19" fmla="*/ 209487 h 438266"/>
                <a:gd name="connsiteX20" fmla="*/ 83898 w 666781"/>
                <a:gd name="connsiteY20" fmla="*/ 209487 h 438266"/>
                <a:gd name="connsiteX21" fmla="*/ 83898 w 666781"/>
                <a:gd name="connsiteY21" fmla="*/ 179126 h 438266"/>
                <a:gd name="connsiteX22" fmla="*/ 86670 w 666781"/>
                <a:gd name="connsiteY22" fmla="*/ 173192 h 438266"/>
                <a:gd name="connsiteX23" fmla="*/ 117896 w 666781"/>
                <a:gd name="connsiteY23" fmla="*/ 158337 h 438266"/>
                <a:gd name="connsiteX24" fmla="*/ 143169 w 666781"/>
                <a:gd name="connsiteY24" fmla="*/ 154244 h 438266"/>
                <a:gd name="connsiteX25" fmla="*/ 169139 w 666781"/>
                <a:gd name="connsiteY25" fmla="*/ 158542 h 438266"/>
                <a:gd name="connsiteX26" fmla="*/ 198989 w 666781"/>
                <a:gd name="connsiteY26" fmla="*/ 172681 h 438266"/>
                <a:gd name="connsiteX27" fmla="*/ 199807 w 666781"/>
                <a:gd name="connsiteY27" fmla="*/ 173285 h 438266"/>
                <a:gd name="connsiteX28" fmla="*/ 202449 w 666781"/>
                <a:gd name="connsiteY28" fmla="*/ 179126 h 438266"/>
                <a:gd name="connsiteX29" fmla="*/ 19050 w 666781"/>
                <a:gd name="connsiteY29" fmla="*/ 228537 h 438266"/>
                <a:gd name="connsiteX30" fmla="*/ 266706 w 666781"/>
                <a:gd name="connsiteY30" fmla="*/ 228537 h 438266"/>
                <a:gd name="connsiteX31" fmla="*/ 266706 w 666781"/>
                <a:gd name="connsiteY31" fmla="*/ 419216 h 438266"/>
                <a:gd name="connsiteX32" fmla="*/ 221499 w 666781"/>
                <a:gd name="connsiteY32" fmla="*/ 419216 h 438266"/>
                <a:gd name="connsiteX33" fmla="*/ 221499 w 666781"/>
                <a:gd name="connsiteY33" fmla="*/ 388676 h 438266"/>
                <a:gd name="connsiteX34" fmla="*/ 210840 w 666781"/>
                <a:gd name="connsiteY34" fmla="*/ 367301 h 438266"/>
                <a:gd name="connsiteX35" fmla="*/ 173967 w 666781"/>
                <a:gd name="connsiteY35" fmla="*/ 349665 h 438266"/>
                <a:gd name="connsiteX36" fmla="*/ 143169 w 666781"/>
                <a:gd name="connsiteY36" fmla="*/ 344744 h 438266"/>
                <a:gd name="connsiteX37" fmla="*/ 112566 w 666781"/>
                <a:gd name="connsiteY37" fmla="*/ 349618 h 438266"/>
                <a:gd name="connsiteX38" fmla="*/ 75146 w 666781"/>
                <a:gd name="connsiteY38" fmla="*/ 367589 h 438266"/>
                <a:gd name="connsiteX39" fmla="*/ 64848 w 666781"/>
                <a:gd name="connsiteY39" fmla="*/ 388676 h 438266"/>
                <a:gd name="connsiteX40" fmla="*/ 64848 w 666781"/>
                <a:gd name="connsiteY40" fmla="*/ 419216 h 438266"/>
                <a:gd name="connsiteX41" fmla="*/ 19050 w 666781"/>
                <a:gd name="connsiteY41" fmla="*/ 419216 h 438266"/>
                <a:gd name="connsiteX42" fmla="*/ 202449 w 666781"/>
                <a:gd name="connsiteY42" fmla="*/ 419216 h 438266"/>
                <a:gd name="connsiteX43" fmla="*/ 83898 w 666781"/>
                <a:gd name="connsiteY43" fmla="*/ 419216 h 438266"/>
                <a:gd name="connsiteX44" fmla="*/ 83898 w 666781"/>
                <a:gd name="connsiteY44" fmla="*/ 388676 h 438266"/>
                <a:gd name="connsiteX45" fmla="*/ 86670 w 666781"/>
                <a:gd name="connsiteY45" fmla="*/ 382742 h 438266"/>
                <a:gd name="connsiteX46" fmla="*/ 117896 w 666781"/>
                <a:gd name="connsiteY46" fmla="*/ 367887 h 438266"/>
                <a:gd name="connsiteX47" fmla="*/ 143169 w 666781"/>
                <a:gd name="connsiteY47" fmla="*/ 363794 h 438266"/>
                <a:gd name="connsiteX48" fmla="*/ 169139 w 666781"/>
                <a:gd name="connsiteY48" fmla="*/ 368092 h 438266"/>
                <a:gd name="connsiteX49" fmla="*/ 198989 w 666781"/>
                <a:gd name="connsiteY49" fmla="*/ 382231 h 438266"/>
                <a:gd name="connsiteX50" fmla="*/ 199807 w 666781"/>
                <a:gd name="connsiteY50" fmla="*/ 382835 h 438266"/>
                <a:gd name="connsiteX51" fmla="*/ 202449 w 666781"/>
                <a:gd name="connsiteY51" fmla="*/ 388676 h 438266"/>
                <a:gd name="connsiteX52" fmla="*/ 647731 w 666781"/>
                <a:gd name="connsiteY52" fmla="*/ 419216 h 438266"/>
                <a:gd name="connsiteX53" fmla="*/ 285756 w 666781"/>
                <a:gd name="connsiteY53" fmla="*/ 419216 h 438266"/>
                <a:gd name="connsiteX54" fmla="*/ 285756 w 666781"/>
                <a:gd name="connsiteY54" fmla="*/ 19050 h 438266"/>
                <a:gd name="connsiteX55" fmla="*/ 647731 w 666781"/>
                <a:gd name="connsiteY55" fmla="*/ 19050 h 43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66781" h="438266">
                  <a:moveTo>
                    <a:pt x="19050" y="0"/>
                  </a:moveTo>
                  <a:lnTo>
                    <a:pt x="0" y="0"/>
                  </a:lnTo>
                  <a:lnTo>
                    <a:pt x="0" y="438266"/>
                  </a:lnTo>
                  <a:lnTo>
                    <a:pt x="666781" y="438266"/>
                  </a:lnTo>
                  <a:lnTo>
                    <a:pt x="666781" y="0"/>
                  </a:lnTo>
                  <a:lnTo>
                    <a:pt x="19050" y="0"/>
                  </a:lnTo>
                  <a:close/>
                  <a:moveTo>
                    <a:pt x="266706" y="19050"/>
                  </a:moveTo>
                  <a:lnTo>
                    <a:pt x="266706" y="209487"/>
                  </a:lnTo>
                  <a:lnTo>
                    <a:pt x="221499" y="209487"/>
                  </a:lnTo>
                  <a:lnTo>
                    <a:pt x="221499" y="179126"/>
                  </a:lnTo>
                  <a:cubicBezTo>
                    <a:pt x="221646" y="170689"/>
                    <a:pt x="217667" y="162710"/>
                    <a:pt x="210840" y="157751"/>
                  </a:cubicBezTo>
                  <a:cubicBezTo>
                    <a:pt x="199961" y="149287"/>
                    <a:pt x="187383" y="143271"/>
                    <a:pt x="173967" y="140115"/>
                  </a:cubicBezTo>
                  <a:cubicBezTo>
                    <a:pt x="163961" y="137132"/>
                    <a:pt x="153606" y="135478"/>
                    <a:pt x="143169" y="135194"/>
                  </a:cubicBezTo>
                  <a:cubicBezTo>
                    <a:pt x="132775" y="135191"/>
                    <a:pt x="122446" y="136836"/>
                    <a:pt x="112566" y="140068"/>
                  </a:cubicBezTo>
                  <a:cubicBezTo>
                    <a:pt x="99105" y="143737"/>
                    <a:pt x="86425" y="149827"/>
                    <a:pt x="75146" y="158039"/>
                  </a:cubicBezTo>
                  <a:cubicBezTo>
                    <a:pt x="68669" y="163124"/>
                    <a:pt x="64876" y="170893"/>
                    <a:pt x="64848" y="179126"/>
                  </a:cubicBezTo>
                  <a:lnTo>
                    <a:pt x="64848" y="209487"/>
                  </a:lnTo>
                  <a:lnTo>
                    <a:pt x="19050" y="209487"/>
                  </a:lnTo>
                  <a:lnTo>
                    <a:pt x="19050" y="19050"/>
                  </a:lnTo>
                  <a:close/>
                  <a:moveTo>
                    <a:pt x="202449" y="209487"/>
                  </a:moveTo>
                  <a:lnTo>
                    <a:pt x="83898" y="209487"/>
                  </a:lnTo>
                  <a:lnTo>
                    <a:pt x="83898" y="179126"/>
                  </a:lnTo>
                  <a:cubicBezTo>
                    <a:pt x="83831" y="176821"/>
                    <a:pt x="84859" y="174620"/>
                    <a:pt x="86670" y="173192"/>
                  </a:cubicBezTo>
                  <a:cubicBezTo>
                    <a:pt x="96100" y="166401"/>
                    <a:pt x="106678" y="161369"/>
                    <a:pt x="117896" y="158337"/>
                  </a:cubicBezTo>
                  <a:cubicBezTo>
                    <a:pt x="126055" y="155659"/>
                    <a:pt x="134583" y="154278"/>
                    <a:pt x="143169" y="154244"/>
                  </a:cubicBezTo>
                  <a:cubicBezTo>
                    <a:pt x="151975" y="154552"/>
                    <a:pt x="160704" y="155996"/>
                    <a:pt x="169139" y="158542"/>
                  </a:cubicBezTo>
                  <a:cubicBezTo>
                    <a:pt x="180001" y="161022"/>
                    <a:pt x="190189" y="165847"/>
                    <a:pt x="198989" y="172681"/>
                  </a:cubicBezTo>
                  <a:lnTo>
                    <a:pt x="199807" y="173285"/>
                  </a:lnTo>
                  <a:cubicBezTo>
                    <a:pt x="201571" y="174698"/>
                    <a:pt x="202552" y="176869"/>
                    <a:pt x="202449" y="179126"/>
                  </a:cubicBezTo>
                  <a:close/>
                  <a:moveTo>
                    <a:pt x="19050" y="228537"/>
                  </a:moveTo>
                  <a:lnTo>
                    <a:pt x="266706" y="228537"/>
                  </a:lnTo>
                  <a:lnTo>
                    <a:pt x="266706" y="419216"/>
                  </a:lnTo>
                  <a:lnTo>
                    <a:pt x="221499" y="419216"/>
                  </a:lnTo>
                  <a:lnTo>
                    <a:pt x="221499" y="388676"/>
                  </a:lnTo>
                  <a:cubicBezTo>
                    <a:pt x="221646" y="380239"/>
                    <a:pt x="217667" y="372260"/>
                    <a:pt x="210840" y="367301"/>
                  </a:cubicBezTo>
                  <a:cubicBezTo>
                    <a:pt x="199961" y="358837"/>
                    <a:pt x="187383" y="352821"/>
                    <a:pt x="173967" y="349665"/>
                  </a:cubicBezTo>
                  <a:cubicBezTo>
                    <a:pt x="163961" y="346682"/>
                    <a:pt x="153606" y="345028"/>
                    <a:pt x="143169" y="344744"/>
                  </a:cubicBezTo>
                  <a:cubicBezTo>
                    <a:pt x="132775" y="344741"/>
                    <a:pt x="122446" y="346386"/>
                    <a:pt x="112566" y="349618"/>
                  </a:cubicBezTo>
                  <a:cubicBezTo>
                    <a:pt x="99105" y="353287"/>
                    <a:pt x="86425" y="359377"/>
                    <a:pt x="75146" y="367589"/>
                  </a:cubicBezTo>
                  <a:cubicBezTo>
                    <a:pt x="68669" y="372674"/>
                    <a:pt x="64876" y="380443"/>
                    <a:pt x="64848" y="388676"/>
                  </a:cubicBezTo>
                  <a:lnTo>
                    <a:pt x="64848" y="419216"/>
                  </a:lnTo>
                  <a:lnTo>
                    <a:pt x="19050" y="419216"/>
                  </a:lnTo>
                  <a:close/>
                  <a:moveTo>
                    <a:pt x="202449" y="419216"/>
                  </a:moveTo>
                  <a:lnTo>
                    <a:pt x="83898" y="419216"/>
                  </a:lnTo>
                  <a:lnTo>
                    <a:pt x="83898" y="388676"/>
                  </a:lnTo>
                  <a:cubicBezTo>
                    <a:pt x="83831" y="386371"/>
                    <a:pt x="84859" y="384170"/>
                    <a:pt x="86670" y="382742"/>
                  </a:cubicBezTo>
                  <a:cubicBezTo>
                    <a:pt x="96100" y="375951"/>
                    <a:pt x="106678" y="370919"/>
                    <a:pt x="117896" y="367887"/>
                  </a:cubicBezTo>
                  <a:cubicBezTo>
                    <a:pt x="126055" y="365209"/>
                    <a:pt x="134583" y="363828"/>
                    <a:pt x="143169" y="363794"/>
                  </a:cubicBezTo>
                  <a:cubicBezTo>
                    <a:pt x="151975" y="364102"/>
                    <a:pt x="160704" y="365546"/>
                    <a:pt x="169139" y="368092"/>
                  </a:cubicBezTo>
                  <a:cubicBezTo>
                    <a:pt x="180001" y="370572"/>
                    <a:pt x="190189" y="375397"/>
                    <a:pt x="198989" y="382231"/>
                  </a:cubicBezTo>
                  <a:lnTo>
                    <a:pt x="199807" y="382835"/>
                  </a:lnTo>
                  <a:cubicBezTo>
                    <a:pt x="201571" y="384248"/>
                    <a:pt x="202552" y="386419"/>
                    <a:pt x="202449" y="388676"/>
                  </a:cubicBezTo>
                  <a:close/>
                  <a:moveTo>
                    <a:pt x="647731" y="419216"/>
                  </a:moveTo>
                  <a:lnTo>
                    <a:pt x="285756" y="419216"/>
                  </a:lnTo>
                  <a:lnTo>
                    <a:pt x="285756" y="19050"/>
                  </a:lnTo>
                  <a:lnTo>
                    <a:pt x="647731" y="19050"/>
                  </a:ln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778FE6DC-F7A0-EC5C-984E-818EF148D254}"/>
                </a:ext>
              </a:extLst>
            </p:cNvPr>
            <p:cNvSpPr/>
            <p:nvPr/>
          </p:nvSpPr>
          <p:spPr>
            <a:xfrm>
              <a:off x="905462" y="3167790"/>
              <a:ext cx="236708" cy="121499"/>
            </a:xfrm>
            <a:custGeom>
              <a:avLst/>
              <a:gdLst>
                <a:gd name="connsiteX0" fmla="*/ 236702 w 236708"/>
                <a:gd name="connsiteY0" fmla="*/ 121500 h 121499"/>
                <a:gd name="connsiteX1" fmla="*/ 236702 w 236708"/>
                <a:gd name="connsiteY1" fmla="*/ 63950 h 121499"/>
                <a:gd name="connsiteX2" fmla="*/ 222024 w 236708"/>
                <a:gd name="connsiteY2" fmla="*/ 34565 h 121499"/>
                <a:gd name="connsiteX3" fmla="*/ 165590 w 236708"/>
                <a:gd name="connsiteY3" fmla="*/ 7590 h 121499"/>
                <a:gd name="connsiteX4" fmla="*/ 118356 w 236708"/>
                <a:gd name="connsiteY4" fmla="*/ 0 h 121499"/>
                <a:gd name="connsiteX5" fmla="*/ 71307 w 236708"/>
                <a:gd name="connsiteY5" fmla="*/ 7544 h 121499"/>
                <a:gd name="connsiteX6" fmla="*/ 14307 w 236708"/>
                <a:gd name="connsiteY6" fmla="*/ 34863 h 121499"/>
                <a:gd name="connsiteX7" fmla="*/ 0 w 236708"/>
                <a:gd name="connsiteY7" fmla="*/ 63950 h 121499"/>
                <a:gd name="connsiteX8" fmla="*/ 0 w 236708"/>
                <a:gd name="connsiteY8" fmla="*/ 121500 h 121499"/>
                <a:gd name="connsiteX9" fmla="*/ 19050 w 236708"/>
                <a:gd name="connsiteY9" fmla="*/ 63950 h 121499"/>
                <a:gd name="connsiteX10" fmla="*/ 25831 w 236708"/>
                <a:gd name="connsiteY10" fmla="*/ 50016 h 121499"/>
                <a:gd name="connsiteX11" fmla="*/ 76628 w 236708"/>
                <a:gd name="connsiteY11" fmla="*/ 25813 h 121499"/>
                <a:gd name="connsiteX12" fmla="*/ 118356 w 236708"/>
                <a:gd name="connsiteY12" fmla="*/ 19050 h 121499"/>
                <a:gd name="connsiteX13" fmla="*/ 160781 w 236708"/>
                <a:gd name="connsiteY13" fmla="*/ 26018 h 121499"/>
                <a:gd name="connsiteX14" fmla="*/ 210192 w 236708"/>
                <a:gd name="connsiteY14" fmla="*/ 49495 h 121499"/>
                <a:gd name="connsiteX15" fmla="*/ 211010 w 236708"/>
                <a:gd name="connsiteY15" fmla="*/ 50109 h 121499"/>
                <a:gd name="connsiteX16" fmla="*/ 217652 w 236708"/>
                <a:gd name="connsiteY16" fmla="*/ 63950 h 121499"/>
                <a:gd name="connsiteX17" fmla="*/ 217652 w 236708"/>
                <a:gd name="connsiteY17" fmla="*/ 102450 h 121499"/>
                <a:gd name="connsiteX18" fmla="*/ 19050 w 236708"/>
                <a:gd name="connsiteY18" fmla="*/ 102450 h 12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708" h="121499">
                  <a:moveTo>
                    <a:pt x="236702" y="121500"/>
                  </a:moveTo>
                  <a:lnTo>
                    <a:pt x="236702" y="63950"/>
                  </a:lnTo>
                  <a:cubicBezTo>
                    <a:pt x="236933" y="52339"/>
                    <a:pt x="231447" y="41354"/>
                    <a:pt x="222024" y="34565"/>
                  </a:cubicBezTo>
                  <a:cubicBezTo>
                    <a:pt x="205388" y="21594"/>
                    <a:pt x="186133" y="12390"/>
                    <a:pt x="165590" y="7590"/>
                  </a:cubicBezTo>
                  <a:cubicBezTo>
                    <a:pt x="150245" y="3010"/>
                    <a:pt x="134364" y="458"/>
                    <a:pt x="118356" y="0"/>
                  </a:cubicBezTo>
                  <a:cubicBezTo>
                    <a:pt x="102372" y="6"/>
                    <a:pt x="86492" y="2552"/>
                    <a:pt x="71307" y="7544"/>
                  </a:cubicBezTo>
                  <a:cubicBezTo>
                    <a:pt x="50808" y="13121"/>
                    <a:pt x="31494" y="22378"/>
                    <a:pt x="14307" y="34863"/>
                  </a:cubicBezTo>
                  <a:cubicBezTo>
                    <a:pt x="5341" y="41861"/>
                    <a:pt x="70" y="52577"/>
                    <a:pt x="0" y="63950"/>
                  </a:cubicBezTo>
                  <a:lnTo>
                    <a:pt x="0" y="121500"/>
                  </a:lnTo>
                  <a:close/>
                  <a:moveTo>
                    <a:pt x="19050" y="63950"/>
                  </a:moveTo>
                  <a:cubicBezTo>
                    <a:pt x="19033" y="58506"/>
                    <a:pt x="21537" y="53361"/>
                    <a:pt x="25831" y="50016"/>
                  </a:cubicBezTo>
                  <a:cubicBezTo>
                    <a:pt x="41169" y="38957"/>
                    <a:pt x="58378" y="30758"/>
                    <a:pt x="76628" y="25813"/>
                  </a:cubicBezTo>
                  <a:cubicBezTo>
                    <a:pt x="90098" y="21389"/>
                    <a:pt x="104179" y="19107"/>
                    <a:pt x="118356" y="19050"/>
                  </a:cubicBezTo>
                  <a:cubicBezTo>
                    <a:pt x="132738" y="19536"/>
                    <a:pt x="146998" y="21878"/>
                    <a:pt x="160781" y="26018"/>
                  </a:cubicBezTo>
                  <a:cubicBezTo>
                    <a:pt x="178767" y="30144"/>
                    <a:pt x="195632" y="38157"/>
                    <a:pt x="210192" y="49495"/>
                  </a:cubicBezTo>
                  <a:lnTo>
                    <a:pt x="211010" y="50109"/>
                  </a:lnTo>
                  <a:cubicBezTo>
                    <a:pt x="215391" y="53329"/>
                    <a:pt x="217882" y="58518"/>
                    <a:pt x="217652" y="63950"/>
                  </a:cubicBezTo>
                  <a:lnTo>
                    <a:pt x="217652" y="102450"/>
                  </a:lnTo>
                  <a:lnTo>
                    <a:pt x="19050" y="102450"/>
                  </a:ln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F5CA0802-444B-4B88-EFD4-C72060AD9481}"/>
                </a:ext>
              </a:extLst>
            </p:cNvPr>
            <p:cNvSpPr/>
            <p:nvPr/>
          </p:nvSpPr>
          <p:spPr>
            <a:xfrm>
              <a:off x="966186" y="3041638"/>
              <a:ext cx="115285" cy="115285"/>
            </a:xfrm>
            <a:custGeom>
              <a:avLst/>
              <a:gdLst>
                <a:gd name="connsiteX0" fmla="*/ 57628 w 115285"/>
                <a:gd name="connsiteY0" fmla="*/ 115286 h 115285"/>
                <a:gd name="connsiteX1" fmla="*/ 115286 w 115285"/>
                <a:gd name="connsiteY1" fmla="*/ 57657 h 115285"/>
                <a:gd name="connsiteX2" fmla="*/ 57657 w 115285"/>
                <a:gd name="connsiteY2" fmla="*/ 0 h 115285"/>
                <a:gd name="connsiteX3" fmla="*/ 0 w 115285"/>
                <a:gd name="connsiteY3" fmla="*/ 57629 h 115285"/>
                <a:gd name="connsiteX4" fmla="*/ 0 w 115285"/>
                <a:gd name="connsiteY4" fmla="*/ 57642 h 115285"/>
                <a:gd name="connsiteX5" fmla="*/ 57628 w 115285"/>
                <a:gd name="connsiteY5" fmla="*/ 115286 h 115285"/>
                <a:gd name="connsiteX6" fmla="*/ 57628 w 115285"/>
                <a:gd name="connsiteY6" fmla="*/ 19050 h 115285"/>
                <a:gd name="connsiteX7" fmla="*/ 96236 w 115285"/>
                <a:gd name="connsiteY7" fmla="*/ 57629 h 115285"/>
                <a:gd name="connsiteX8" fmla="*/ 57657 w 115285"/>
                <a:gd name="connsiteY8" fmla="*/ 96236 h 115285"/>
                <a:gd name="connsiteX9" fmla="*/ 19050 w 115285"/>
                <a:gd name="connsiteY9" fmla="*/ 57657 h 115285"/>
                <a:gd name="connsiteX10" fmla="*/ 19050 w 115285"/>
                <a:gd name="connsiteY10" fmla="*/ 57642 h 115285"/>
                <a:gd name="connsiteX11" fmla="*/ 57628 w 115285"/>
                <a:gd name="connsiteY11" fmla="*/ 19050 h 11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85" h="115285">
                  <a:moveTo>
                    <a:pt x="57628" y="115286"/>
                  </a:moveTo>
                  <a:cubicBezTo>
                    <a:pt x="89464" y="115293"/>
                    <a:pt x="115278" y="89492"/>
                    <a:pt x="115286" y="57657"/>
                  </a:cubicBezTo>
                  <a:cubicBezTo>
                    <a:pt x="115293" y="25821"/>
                    <a:pt x="89492" y="8"/>
                    <a:pt x="57657" y="0"/>
                  </a:cubicBezTo>
                  <a:cubicBezTo>
                    <a:pt x="25821" y="-8"/>
                    <a:pt x="8" y="25794"/>
                    <a:pt x="0" y="57629"/>
                  </a:cubicBezTo>
                  <a:cubicBezTo>
                    <a:pt x="0" y="57634"/>
                    <a:pt x="0" y="57638"/>
                    <a:pt x="0" y="57642"/>
                  </a:cubicBezTo>
                  <a:cubicBezTo>
                    <a:pt x="-4" y="89474"/>
                    <a:pt x="25798" y="115282"/>
                    <a:pt x="57628" y="115286"/>
                  </a:cubicBezTo>
                  <a:close/>
                  <a:moveTo>
                    <a:pt x="57628" y="19050"/>
                  </a:moveTo>
                  <a:cubicBezTo>
                    <a:pt x="78943" y="19042"/>
                    <a:pt x="96228" y="36314"/>
                    <a:pt x="96236" y="57629"/>
                  </a:cubicBezTo>
                  <a:cubicBezTo>
                    <a:pt x="96243" y="78943"/>
                    <a:pt x="78971" y="96228"/>
                    <a:pt x="57657" y="96236"/>
                  </a:cubicBezTo>
                  <a:cubicBezTo>
                    <a:pt x="36343" y="96243"/>
                    <a:pt x="19058" y="78971"/>
                    <a:pt x="19050" y="57657"/>
                  </a:cubicBezTo>
                  <a:cubicBezTo>
                    <a:pt x="19050" y="57652"/>
                    <a:pt x="19050" y="57647"/>
                    <a:pt x="19050" y="57642"/>
                  </a:cubicBezTo>
                  <a:cubicBezTo>
                    <a:pt x="19070" y="36343"/>
                    <a:pt x="36328" y="19078"/>
                    <a:pt x="57628" y="19050"/>
                  </a:cubicBez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248C5256-47CB-83FF-53CF-8A9F02662195}"/>
                </a:ext>
              </a:extLst>
            </p:cNvPr>
            <p:cNvSpPr/>
            <p:nvPr/>
          </p:nvSpPr>
          <p:spPr>
            <a:xfrm>
              <a:off x="661117" y="3203563"/>
              <a:ext cx="78392" cy="78392"/>
            </a:xfrm>
            <a:custGeom>
              <a:avLst/>
              <a:gdLst>
                <a:gd name="connsiteX0" fmla="*/ 39188 w 78392"/>
                <a:gd name="connsiteY0" fmla="*/ 78393 h 78392"/>
                <a:gd name="connsiteX1" fmla="*/ 78393 w 78392"/>
                <a:gd name="connsiteY1" fmla="*/ 39204 h 78392"/>
                <a:gd name="connsiteX2" fmla="*/ 39204 w 78392"/>
                <a:gd name="connsiteY2" fmla="*/ 0 h 78392"/>
                <a:gd name="connsiteX3" fmla="*/ 0 w 78392"/>
                <a:gd name="connsiteY3" fmla="*/ 39188 h 78392"/>
                <a:gd name="connsiteX4" fmla="*/ 0 w 78392"/>
                <a:gd name="connsiteY4" fmla="*/ 39197 h 78392"/>
                <a:gd name="connsiteX5" fmla="*/ 39185 w 78392"/>
                <a:gd name="connsiteY5" fmla="*/ 78393 h 78392"/>
                <a:gd name="connsiteX6" fmla="*/ 39188 w 78392"/>
                <a:gd name="connsiteY6" fmla="*/ 78393 h 78392"/>
                <a:gd name="connsiteX7" fmla="*/ 39188 w 78392"/>
                <a:gd name="connsiteY7" fmla="*/ 19050 h 78392"/>
                <a:gd name="connsiteX8" fmla="*/ 59343 w 78392"/>
                <a:gd name="connsiteY8" fmla="*/ 39188 h 78392"/>
                <a:gd name="connsiteX9" fmla="*/ 39204 w 78392"/>
                <a:gd name="connsiteY9" fmla="*/ 59343 h 78392"/>
                <a:gd name="connsiteX10" fmla="*/ 19050 w 78392"/>
                <a:gd name="connsiteY10" fmla="*/ 39204 h 78392"/>
                <a:gd name="connsiteX11" fmla="*/ 19050 w 78392"/>
                <a:gd name="connsiteY11" fmla="*/ 39197 h 78392"/>
                <a:gd name="connsiteX12" fmla="*/ 39188 w 78392"/>
                <a:gd name="connsiteY12" fmla="*/ 19050 h 7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392" h="78392">
                  <a:moveTo>
                    <a:pt x="39188" y="78393"/>
                  </a:moveTo>
                  <a:cubicBezTo>
                    <a:pt x="60835" y="78397"/>
                    <a:pt x="78388" y="60852"/>
                    <a:pt x="78393" y="39204"/>
                  </a:cubicBezTo>
                  <a:cubicBezTo>
                    <a:pt x="78396" y="17556"/>
                    <a:pt x="60851" y="4"/>
                    <a:pt x="39204" y="0"/>
                  </a:cubicBezTo>
                  <a:cubicBezTo>
                    <a:pt x="17556" y="-5"/>
                    <a:pt x="4" y="17540"/>
                    <a:pt x="0" y="39188"/>
                  </a:cubicBezTo>
                  <a:cubicBezTo>
                    <a:pt x="0" y="39192"/>
                    <a:pt x="0" y="39194"/>
                    <a:pt x="0" y="39197"/>
                  </a:cubicBezTo>
                  <a:cubicBezTo>
                    <a:pt x="-3" y="60842"/>
                    <a:pt x="17541" y="78390"/>
                    <a:pt x="39185" y="78393"/>
                  </a:cubicBezTo>
                  <a:cubicBezTo>
                    <a:pt x="39186" y="78393"/>
                    <a:pt x="39187" y="78393"/>
                    <a:pt x="39188" y="78393"/>
                  </a:cubicBezTo>
                  <a:close/>
                  <a:moveTo>
                    <a:pt x="39188" y="19050"/>
                  </a:moveTo>
                  <a:cubicBezTo>
                    <a:pt x="50315" y="19045"/>
                    <a:pt x="59338" y="28062"/>
                    <a:pt x="59343" y="39188"/>
                  </a:cubicBezTo>
                  <a:cubicBezTo>
                    <a:pt x="59346" y="50315"/>
                    <a:pt x="50331" y="59338"/>
                    <a:pt x="39204" y="59343"/>
                  </a:cubicBezTo>
                  <a:cubicBezTo>
                    <a:pt x="28078" y="59347"/>
                    <a:pt x="19054" y="50331"/>
                    <a:pt x="19050" y="39204"/>
                  </a:cubicBezTo>
                  <a:cubicBezTo>
                    <a:pt x="19050" y="39202"/>
                    <a:pt x="19050" y="39199"/>
                    <a:pt x="19050" y="39197"/>
                  </a:cubicBezTo>
                  <a:cubicBezTo>
                    <a:pt x="19060" y="28078"/>
                    <a:pt x="28068" y="19065"/>
                    <a:pt x="39188" y="19050"/>
                  </a:cubicBez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90D3D2FC-3D15-A7D7-9E09-C63BA3F75336}"/>
                </a:ext>
              </a:extLst>
            </p:cNvPr>
            <p:cNvSpPr/>
            <p:nvPr/>
          </p:nvSpPr>
          <p:spPr>
            <a:xfrm>
              <a:off x="661117" y="2994013"/>
              <a:ext cx="78394" cy="78395"/>
            </a:xfrm>
            <a:custGeom>
              <a:avLst/>
              <a:gdLst>
                <a:gd name="connsiteX0" fmla="*/ 39188 w 78394"/>
                <a:gd name="connsiteY0" fmla="*/ 78396 h 78395"/>
                <a:gd name="connsiteX1" fmla="*/ 78395 w 78394"/>
                <a:gd name="connsiteY1" fmla="*/ 39207 h 78395"/>
                <a:gd name="connsiteX2" fmla="*/ 39207 w 78394"/>
                <a:gd name="connsiteY2" fmla="*/ 0 h 78395"/>
                <a:gd name="connsiteX3" fmla="*/ 0 w 78394"/>
                <a:gd name="connsiteY3" fmla="*/ 39188 h 78395"/>
                <a:gd name="connsiteX4" fmla="*/ 0 w 78394"/>
                <a:gd name="connsiteY4" fmla="*/ 39197 h 78395"/>
                <a:gd name="connsiteX5" fmla="*/ 39187 w 78394"/>
                <a:gd name="connsiteY5" fmla="*/ 78396 h 78395"/>
                <a:gd name="connsiteX6" fmla="*/ 39188 w 78394"/>
                <a:gd name="connsiteY6" fmla="*/ 78396 h 78395"/>
                <a:gd name="connsiteX7" fmla="*/ 39188 w 78394"/>
                <a:gd name="connsiteY7" fmla="*/ 19050 h 78395"/>
                <a:gd name="connsiteX8" fmla="*/ 59345 w 78394"/>
                <a:gd name="connsiteY8" fmla="*/ 39188 h 78395"/>
                <a:gd name="connsiteX9" fmla="*/ 39207 w 78394"/>
                <a:gd name="connsiteY9" fmla="*/ 59346 h 78395"/>
                <a:gd name="connsiteX10" fmla="*/ 19050 w 78394"/>
                <a:gd name="connsiteY10" fmla="*/ 39207 h 78395"/>
                <a:gd name="connsiteX11" fmla="*/ 19050 w 78394"/>
                <a:gd name="connsiteY11" fmla="*/ 39197 h 78395"/>
                <a:gd name="connsiteX12" fmla="*/ 39188 w 78394"/>
                <a:gd name="connsiteY12" fmla="*/ 19050 h 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394" h="78395">
                  <a:moveTo>
                    <a:pt x="39188" y="78396"/>
                  </a:moveTo>
                  <a:cubicBezTo>
                    <a:pt x="60836" y="78400"/>
                    <a:pt x="78390" y="60855"/>
                    <a:pt x="78395" y="39207"/>
                  </a:cubicBezTo>
                  <a:cubicBezTo>
                    <a:pt x="78400" y="17558"/>
                    <a:pt x="60855" y="5"/>
                    <a:pt x="39207" y="0"/>
                  </a:cubicBezTo>
                  <a:cubicBezTo>
                    <a:pt x="17558" y="-6"/>
                    <a:pt x="5" y="17539"/>
                    <a:pt x="0" y="39188"/>
                  </a:cubicBezTo>
                  <a:cubicBezTo>
                    <a:pt x="0" y="39192"/>
                    <a:pt x="0" y="39194"/>
                    <a:pt x="0" y="39197"/>
                  </a:cubicBezTo>
                  <a:cubicBezTo>
                    <a:pt x="-3" y="60843"/>
                    <a:pt x="17541" y="78393"/>
                    <a:pt x="39187" y="78396"/>
                  </a:cubicBezTo>
                  <a:cubicBezTo>
                    <a:pt x="39188" y="78396"/>
                    <a:pt x="39188" y="78396"/>
                    <a:pt x="39188" y="78396"/>
                  </a:cubicBezTo>
                  <a:close/>
                  <a:moveTo>
                    <a:pt x="39188" y="19050"/>
                  </a:moveTo>
                  <a:cubicBezTo>
                    <a:pt x="50315" y="19044"/>
                    <a:pt x="59340" y="28061"/>
                    <a:pt x="59345" y="39188"/>
                  </a:cubicBezTo>
                  <a:cubicBezTo>
                    <a:pt x="59350" y="50316"/>
                    <a:pt x="50334" y="59340"/>
                    <a:pt x="39207" y="59346"/>
                  </a:cubicBezTo>
                  <a:cubicBezTo>
                    <a:pt x="28080" y="59350"/>
                    <a:pt x="19055" y="50334"/>
                    <a:pt x="19050" y="39207"/>
                  </a:cubicBezTo>
                  <a:cubicBezTo>
                    <a:pt x="19050" y="39204"/>
                    <a:pt x="19050" y="39200"/>
                    <a:pt x="19050" y="39197"/>
                  </a:cubicBezTo>
                  <a:cubicBezTo>
                    <a:pt x="19060" y="28078"/>
                    <a:pt x="28068" y="19065"/>
                    <a:pt x="39188" y="19050"/>
                  </a:cubicBez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06823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D51EBA3F-483B-4841-9B00-24877966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DB62F4B-FE92-43A0-B617-B55AFB2BE390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8DEF427-A2B2-DA5B-E260-BF772D67F85B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7900530" cy="1409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Políticas inerentes à execução de atividades de educação à distância, em consonância com as demais macropolíticas da universidade</a:t>
            </a:r>
          </a:p>
        </p:txBody>
      </p:sp>
      <p:grpSp>
        <p:nvGrpSpPr>
          <p:cNvPr id="16" name="Gráfico 2" descr="Reunião on-line estrutura de tópicos">
            <a:extLst>
              <a:ext uri="{FF2B5EF4-FFF2-40B4-BE49-F238E27FC236}">
                <a16:creationId xmlns:a16="http://schemas.microsoft.com/office/drawing/2014/main" id="{6275F356-D618-57E8-97C7-7D654F83509E}"/>
              </a:ext>
            </a:extLst>
          </p:cNvPr>
          <p:cNvGrpSpPr/>
          <p:nvPr/>
        </p:nvGrpSpPr>
        <p:grpSpPr>
          <a:xfrm>
            <a:off x="296274" y="753594"/>
            <a:ext cx="762036" cy="647877"/>
            <a:chOff x="509505" y="2898812"/>
            <a:chExt cx="762036" cy="647877"/>
          </a:xfrm>
          <a:solidFill>
            <a:srgbClr val="064370"/>
          </a:solidFill>
        </p:grpSpPr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3E677D23-EB4A-7453-EAB6-D1D3AFB1A02E}"/>
                </a:ext>
              </a:extLst>
            </p:cNvPr>
            <p:cNvSpPr/>
            <p:nvPr/>
          </p:nvSpPr>
          <p:spPr>
            <a:xfrm>
              <a:off x="509505" y="2898812"/>
              <a:ext cx="762036" cy="647877"/>
            </a:xfrm>
            <a:custGeom>
              <a:avLst/>
              <a:gdLst>
                <a:gd name="connsiteX0" fmla="*/ 723935 w 762036"/>
                <a:gd name="connsiteY0" fmla="*/ 0 h 647877"/>
                <a:gd name="connsiteX1" fmla="*/ 38103 w 762036"/>
                <a:gd name="connsiteY1" fmla="*/ 0 h 647877"/>
                <a:gd name="connsiteX2" fmla="*/ 0 w 762036"/>
                <a:gd name="connsiteY2" fmla="*/ 38111 h 647877"/>
                <a:gd name="connsiteX3" fmla="*/ 0 w 762036"/>
                <a:gd name="connsiteY3" fmla="*/ 495439 h 647877"/>
                <a:gd name="connsiteX4" fmla="*/ 38103 w 762036"/>
                <a:gd name="connsiteY4" fmla="*/ 533549 h 647877"/>
                <a:gd name="connsiteX5" fmla="*/ 314325 w 762036"/>
                <a:gd name="connsiteY5" fmla="*/ 533549 h 647877"/>
                <a:gd name="connsiteX6" fmla="*/ 314325 w 762036"/>
                <a:gd name="connsiteY6" fmla="*/ 628827 h 647877"/>
                <a:gd name="connsiteX7" fmla="*/ 209559 w 762036"/>
                <a:gd name="connsiteY7" fmla="*/ 628827 h 647877"/>
                <a:gd name="connsiteX8" fmla="*/ 209559 w 762036"/>
                <a:gd name="connsiteY8" fmla="*/ 647877 h 647877"/>
                <a:gd name="connsiteX9" fmla="*/ 552478 w 762036"/>
                <a:gd name="connsiteY9" fmla="*/ 647877 h 647877"/>
                <a:gd name="connsiteX10" fmla="*/ 552478 w 762036"/>
                <a:gd name="connsiteY10" fmla="*/ 628827 h 647877"/>
                <a:gd name="connsiteX11" fmla="*/ 447675 w 762036"/>
                <a:gd name="connsiteY11" fmla="*/ 628827 h 647877"/>
                <a:gd name="connsiteX12" fmla="*/ 447675 w 762036"/>
                <a:gd name="connsiteY12" fmla="*/ 533549 h 647877"/>
                <a:gd name="connsiteX13" fmla="*/ 723935 w 762036"/>
                <a:gd name="connsiteY13" fmla="*/ 533549 h 647877"/>
                <a:gd name="connsiteX14" fmla="*/ 762037 w 762036"/>
                <a:gd name="connsiteY14" fmla="*/ 495439 h 647877"/>
                <a:gd name="connsiteX15" fmla="*/ 762037 w 762036"/>
                <a:gd name="connsiteY15" fmla="*/ 38111 h 647877"/>
                <a:gd name="connsiteX16" fmla="*/ 723935 w 762036"/>
                <a:gd name="connsiteY16" fmla="*/ 0 h 647877"/>
                <a:gd name="connsiteX17" fmla="*/ 428625 w 762036"/>
                <a:gd name="connsiteY17" fmla="*/ 628827 h 647877"/>
                <a:gd name="connsiteX18" fmla="*/ 333375 w 762036"/>
                <a:gd name="connsiteY18" fmla="*/ 628827 h 647877"/>
                <a:gd name="connsiteX19" fmla="*/ 333375 w 762036"/>
                <a:gd name="connsiteY19" fmla="*/ 533549 h 647877"/>
                <a:gd name="connsiteX20" fmla="*/ 428625 w 762036"/>
                <a:gd name="connsiteY20" fmla="*/ 533549 h 647877"/>
                <a:gd name="connsiteX21" fmla="*/ 742987 w 762036"/>
                <a:gd name="connsiteY21" fmla="*/ 495439 h 647877"/>
                <a:gd name="connsiteX22" fmla="*/ 723935 w 762036"/>
                <a:gd name="connsiteY22" fmla="*/ 514499 h 647877"/>
                <a:gd name="connsiteX23" fmla="*/ 38103 w 762036"/>
                <a:gd name="connsiteY23" fmla="*/ 514499 h 647877"/>
                <a:gd name="connsiteX24" fmla="*/ 19050 w 762036"/>
                <a:gd name="connsiteY24" fmla="*/ 495439 h 647877"/>
                <a:gd name="connsiteX25" fmla="*/ 19050 w 762036"/>
                <a:gd name="connsiteY25" fmla="*/ 38111 h 647877"/>
                <a:gd name="connsiteX26" fmla="*/ 38103 w 762036"/>
                <a:gd name="connsiteY26" fmla="*/ 19050 h 647877"/>
                <a:gd name="connsiteX27" fmla="*/ 723935 w 762036"/>
                <a:gd name="connsiteY27" fmla="*/ 19050 h 647877"/>
                <a:gd name="connsiteX28" fmla="*/ 742987 w 762036"/>
                <a:gd name="connsiteY28" fmla="*/ 38111 h 64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36" h="647877">
                  <a:moveTo>
                    <a:pt x="723935" y="0"/>
                  </a:moveTo>
                  <a:lnTo>
                    <a:pt x="38103" y="0"/>
                  </a:lnTo>
                  <a:cubicBezTo>
                    <a:pt x="17082" y="64"/>
                    <a:pt x="59" y="17092"/>
                    <a:pt x="0" y="38111"/>
                  </a:cubicBezTo>
                  <a:lnTo>
                    <a:pt x="0" y="495439"/>
                  </a:lnTo>
                  <a:cubicBezTo>
                    <a:pt x="60" y="516459"/>
                    <a:pt x="17083" y="533486"/>
                    <a:pt x="38103" y="533549"/>
                  </a:cubicBezTo>
                  <a:lnTo>
                    <a:pt x="314325" y="533549"/>
                  </a:lnTo>
                  <a:lnTo>
                    <a:pt x="314325" y="628827"/>
                  </a:lnTo>
                  <a:lnTo>
                    <a:pt x="209559" y="628827"/>
                  </a:lnTo>
                  <a:lnTo>
                    <a:pt x="209559" y="647877"/>
                  </a:lnTo>
                  <a:lnTo>
                    <a:pt x="552478" y="647877"/>
                  </a:lnTo>
                  <a:lnTo>
                    <a:pt x="552478" y="628827"/>
                  </a:lnTo>
                  <a:lnTo>
                    <a:pt x="447675" y="628827"/>
                  </a:lnTo>
                  <a:lnTo>
                    <a:pt x="447675" y="533549"/>
                  </a:lnTo>
                  <a:lnTo>
                    <a:pt x="723935" y="533549"/>
                  </a:lnTo>
                  <a:cubicBezTo>
                    <a:pt x="744955" y="533486"/>
                    <a:pt x="761978" y="516459"/>
                    <a:pt x="762037" y="495439"/>
                  </a:cubicBezTo>
                  <a:lnTo>
                    <a:pt x="762037" y="38111"/>
                  </a:lnTo>
                  <a:cubicBezTo>
                    <a:pt x="761979" y="17092"/>
                    <a:pt x="744956" y="64"/>
                    <a:pt x="723935" y="0"/>
                  </a:cubicBezTo>
                  <a:close/>
                  <a:moveTo>
                    <a:pt x="428625" y="628827"/>
                  </a:moveTo>
                  <a:lnTo>
                    <a:pt x="333375" y="628827"/>
                  </a:lnTo>
                  <a:lnTo>
                    <a:pt x="333375" y="533549"/>
                  </a:lnTo>
                  <a:lnTo>
                    <a:pt x="428625" y="533549"/>
                  </a:lnTo>
                  <a:close/>
                  <a:moveTo>
                    <a:pt x="742987" y="495439"/>
                  </a:moveTo>
                  <a:cubicBezTo>
                    <a:pt x="742977" y="505959"/>
                    <a:pt x="734454" y="514485"/>
                    <a:pt x="723935" y="514499"/>
                  </a:cubicBezTo>
                  <a:lnTo>
                    <a:pt x="38103" y="514499"/>
                  </a:lnTo>
                  <a:cubicBezTo>
                    <a:pt x="27583" y="514485"/>
                    <a:pt x="19060" y="505959"/>
                    <a:pt x="19050" y="495439"/>
                  </a:cubicBezTo>
                  <a:lnTo>
                    <a:pt x="19050" y="38111"/>
                  </a:lnTo>
                  <a:cubicBezTo>
                    <a:pt x="19059" y="27592"/>
                    <a:pt x="27582" y="19064"/>
                    <a:pt x="38103" y="19050"/>
                  </a:cubicBezTo>
                  <a:lnTo>
                    <a:pt x="723935" y="19050"/>
                  </a:lnTo>
                  <a:cubicBezTo>
                    <a:pt x="734454" y="19064"/>
                    <a:pt x="742978" y="27592"/>
                    <a:pt x="742987" y="38111"/>
                  </a:cubicBez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2FD5F940-9A27-F629-2611-38DA7BF276DD}"/>
                </a:ext>
              </a:extLst>
            </p:cNvPr>
            <p:cNvSpPr/>
            <p:nvPr/>
          </p:nvSpPr>
          <p:spPr>
            <a:xfrm>
              <a:off x="557134" y="2946453"/>
              <a:ext cx="666781" cy="438266"/>
            </a:xfrm>
            <a:custGeom>
              <a:avLst/>
              <a:gdLst>
                <a:gd name="connsiteX0" fmla="*/ 19050 w 666781"/>
                <a:gd name="connsiteY0" fmla="*/ 0 h 438266"/>
                <a:gd name="connsiteX1" fmla="*/ 0 w 666781"/>
                <a:gd name="connsiteY1" fmla="*/ 0 h 438266"/>
                <a:gd name="connsiteX2" fmla="*/ 0 w 666781"/>
                <a:gd name="connsiteY2" fmla="*/ 438266 h 438266"/>
                <a:gd name="connsiteX3" fmla="*/ 666781 w 666781"/>
                <a:gd name="connsiteY3" fmla="*/ 438266 h 438266"/>
                <a:gd name="connsiteX4" fmla="*/ 666781 w 666781"/>
                <a:gd name="connsiteY4" fmla="*/ 0 h 438266"/>
                <a:gd name="connsiteX5" fmla="*/ 19050 w 666781"/>
                <a:gd name="connsiteY5" fmla="*/ 0 h 438266"/>
                <a:gd name="connsiteX6" fmla="*/ 266706 w 666781"/>
                <a:gd name="connsiteY6" fmla="*/ 19050 h 438266"/>
                <a:gd name="connsiteX7" fmla="*/ 266706 w 666781"/>
                <a:gd name="connsiteY7" fmla="*/ 209487 h 438266"/>
                <a:gd name="connsiteX8" fmla="*/ 221499 w 666781"/>
                <a:gd name="connsiteY8" fmla="*/ 209487 h 438266"/>
                <a:gd name="connsiteX9" fmla="*/ 221499 w 666781"/>
                <a:gd name="connsiteY9" fmla="*/ 179126 h 438266"/>
                <a:gd name="connsiteX10" fmla="*/ 210840 w 666781"/>
                <a:gd name="connsiteY10" fmla="*/ 157751 h 438266"/>
                <a:gd name="connsiteX11" fmla="*/ 173967 w 666781"/>
                <a:gd name="connsiteY11" fmla="*/ 140115 h 438266"/>
                <a:gd name="connsiteX12" fmla="*/ 143169 w 666781"/>
                <a:gd name="connsiteY12" fmla="*/ 135194 h 438266"/>
                <a:gd name="connsiteX13" fmla="*/ 112566 w 666781"/>
                <a:gd name="connsiteY13" fmla="*/ 140068 h 438266"/>
                <a:gd name="connsiteX14" fmla="*/ 75146 w 666781"/>
                <a:gd name="connsiteY14" fmla="*/ 158039 h 438266"/>
                <a:gd name="connsiteX15" fmla="*/ 64848 w 666781"/>
                <a:gd name="connsiteY15" fmla="*/ 179126 h 438266"/>
                <a:gd name="connsiteX16" fmla="*/ 64848 w 666781"/>
                <a:gd name="connsiteY16" fmla="*/ 209487 h 438266"/>
                <a:gd name="connsiteX17" fmla="*/ 19050 w 666781"/>
                <a:gd name="connsiteY17" fmla="*/ 209487 h 438266"/>
                <a:gd name="connsiteX18" fmla="*/ 19050 w 666781"/>
                <a:gd name="connsiteY18" fmla="*/ 19050 h 438266"/>
                <a:gd name="connsiteX19" fmla="*/ 202449 w 666781"/>
                <a:gd name="connsiteY19" fmla="*/ 209487 h 438266"/>
                <a:gd name="connsiteX20" fmla="*/ 83898 w 666781"/>
                <a:gd name="connsiteY20" fmla="*/ 209487 h 438266"/>
                <a:gd name="connsiteX21" fmla="*/ 83898 w 666781"/>
                <a:gd name="connsiteY21" fmla="*/ 179126 h 438266"/>
                <a:gd name="connsiteX22" fmla="*/ 86670 w 666781"/>
                <a:gd name="connsiteY22" fmla="*/ 173192 h 438266"/>
                <a:gd name="connsiteX23" fmla="*/ 117896 w 666781"/>
                <a:gd name="connsiteY23" fmla="*/ 158337 h 438266"/>
                <a:gd name="connsiteX24" fmla="*/ 143169 w 666781"/>
                <a:gd name="connsiteY24" fmla="*/ 154244 h 438266"/>
                <a:gd name="connsiteX25" fmla="*/ 169139 w 666781"/>
                <a:gd name="connsiteY25" fmla="*/ 158542 h 438266"/>
                <a:gd name="connsiteX26" fmla="*/ 198989 w 666781"/>
                <a:gd name="connsiteY26" fmla="*/ 172681 h 438266"/>
                <a:gd name="connsiteX27" fmla="*/ 199807 w 666781"/>
                <a:gd name="connsiteY27" fmla="*/ 173285 h 438266"/>
                <a:gd name="connsiteX28" fmla="*/ 202449 w 666781"/>
                <a:gd name="connsiteY28" fmla="*/ 179126 h 438266"/>
                <a:gd name="connsiteX29" fmla="*/ 19050 w 666781"/>
                <a:gd name="connsiteY29" fmla="*/ 228537 h 438266"/>
                <a:gd name="connsiteX30" fmla="*/ 266706 w 666781"/>
                <a:gd name="connsiteY30" fmla="*/ 228537 h 438266"/>
                <a:gd name="connsiteX31" fmla="*/ 266706 w 666781"/>
                <a:gd name="connsiteY31" fmla="*/ 419216 h 438266"/>
                <a:gd name="connsiteX32" fmla="*/ 221499 w 666781"/>
                <a:gd name="connsiteY32" fmla="*/ 419216 h 438266"/>
                <a:gd name="connsiteX33" fmla="*/ 221499 w 666781"/>
                <a:gd name="connsiteY33" fmla="*/ 388676 h 438266"/>
                <a:gd name="connsiteX34" fmla="*/ 210840 w 666781"/>
                <a:gd name="connsiteY34" fmla="*/ 367301 h 438266"/>
                <a:gd name="connsiteX35" fmla="*/ 173967 w 666781"/>
                <a:gd name="connsiteY35" fmla="*/ 349665 h 438266"/>
                <a:gd name="connsiteX36" fmla="*/ 143169 w 666781"/>
                <a:gd name="connsiteY36" fmla="*/ 344744 h 438266"/>
                <a:gd name="connsiteX37" fmla="*/ 112566 w 666781"/>
                <a:gd name="connsiteY37" fmla="*/ 349618 h 438266"/>
                <a:gd name="connsiteX38" fmla="*/ 75146 w 666781"/>
                <a:gd name="connsiteY38" fmla="*/ 367589 h 438266"/>
                <a:gd name="connsiteX39" fmla="*/ 64848 w 666781"/>
                <a:gd name="connsiteY39" fmla="*/ 388676 h 438266"/>
                <a:gd name="connsiteX40" fmla="*/ 64848 w 666781"/>
                <a:gd name="connsiteY40" fmla="*/ 419216 h 438266"/>
                <a:gd name="connsiteX41" fmla="*/ 19050 w 666781"/>
                <a:gd name="connsiteY41" fmla="*/ 419216 h 438266"/>
                <a:gd name="connsiteX42" fmla="*/ 202449 w 666781"/>
                <a:gd name="connsiteY42" fmla="*/ 419216 h 438266"/>
                <a:gd name="connsiteX43" fmla="*/ 83898 w 666781"/>
                <a:gd name="connsiteY43" fmla="*/ 419216 h 438266"/>
                <a:gd name="connsiteX44" fmla="*/ 83898 w 666781"/>
                <a:gd name="connsiteY44" fmla="*/ 388676 h 438266"/>
                <a:gd name="connsiteX45" fmla="*/ 86670 w 666781"/>
                <a:gd name="connsiteY45" fmla="*/ 382742 h 438266"/>
                <a:gd name="connsiteX46" fmla="*/ 117896 w 666781"/>
                <a:gd name="connsiteY46" fmla="*/ 367887 h 438266"/>
                <a:gd name="connsiteX47" fmla="*/ 143169 w 666781"/>
                <a:gd name="connsiteY47" fmla="*/ 363794 h 438266"/>
                <a:gd name="connsiteX48" fmla="*/ 169139 w 666781"/>
                <a:gd name="connsiteY48" fmla="*/ 368092 h 438266"/>
                <a:gd name="connsiteX49" fmla="*/ 198989 w 666781"/>
                <a:gd name="connsiteY49" fmla="*/ 382231 h 438266"/>
                <a:gd name="connsiteX50" fmla="*/ 199807 w 666781"/>
                <a:gd name="connsiteY50" fmla="*/ 382835 h 438266"/>
                <a:gd name="connsiteX51" fmla="*/ 202449 w 666781"/>
                <a:gd name="connsiteY51" fmla="*/ 388676 h 438266"/>
                <a:gd name="connsiteX52" fmla="*/ 647731 w 666781"/>
                <a:gd name="connsiteY52" fmla="*/ 419216 h 438266"/>
                <a:gd name="connsiteX53" fmla="*/ 285756 w 666781"/>
                <a:gd name="connsiteY53" fmla="*/ 419216 h 438266"/>
                <a:gd name="connsiteX54" fmla="*/ 285756 w 666781"/>
                <a:gd name="connsiteY54" fmla="*/ 19050 h 438266"/>
                <a:gd name="connsiteX55" fmla="*/ 647731 w 666781"/>
                <a:gd name="connsiteY55" fmla="*/ 19050 h 43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66781" h="438266">
                  <a:moveTo>
                    <a:pt x="19050" y="0"/>
                  </a:moveTo>
                  <a:lnTo>
                    <a:pt x="0" y="0"/>
                  </a:lnTo>
                  <a:lnTo>
                    <a:pt x="0" y="438266"/>
                  </a:lnTo>
                  <a:lnTo>
                    <a:pt x="666781" y="438266"/>
                  </a:lnTo>
                  <a:lnTo>
                    <a:pt x="666781" y="0"/>
                  </a:lnTo>
                  <a:lnTo>
                    <a:pt x="19050" y="0"/>
                  </a:lnTo>
                  <a:close/>
                  <a:moveTo>
                    <a:pt x="266706" y="19050"/>
                  </a:moveTo>
                  <a:lnTo>
                    <a:pt x="266706" y="209487"/>
                  </a:lnTo>
                  <a:lnTo>
                    <a:pt x="221499" y="209487"/>
                  </a:lnTo>
                  <a:lnTo>
                    <a:pt x="221499" y="179126"/>
                  </a:lnTo>
                  <a:cubicBezTo>
                    <a:pt x="221646" y="170689"/>
                    <a:pt x="217667" y="162710"/>
                    <a:pt x="210840" y="157751"/>
                  </a:cubicBezTo>
                  <a:cubicBezTo>
                    <a:pt x="199961" y="149287"/>
                    <a:pt x="187383" y="143271"/>
                    <a:pt x="173967" y="140115"/>
                  </a:cubicBezTo>
                  <a:cubicBezTo>
                    <a:pt x="163961" y="137132"/>
                    <a:pt x="153606" y="135478"/>
                    <a:pt x="143169" y="135194"/>
                  </a:cubicBezTo>
                  <a:cubicBezTo>
                    <a:pt x="132775" y="135191"/>
                    <a:pt x="122446" y="136836"/>
                    <a:pt x="112566" y="140068"/>
                  </a:cubicBezTo>
                  <a:cubicBezTo>
                    <a:pt x="99105" y="143737"/>
                    <a:pt x="86425" y="149827"/>
                    <a:pt x="75146" y="158039"/>
                  </a:cubicBezTo>
                  <a:cubicBezTo>
                    <a:pt x="68669" y="163124"/>
                    <a:pt x="64876" y="170893"/>
                    <a:pt x="64848" y="179126"/>
                  </a:cubicBezTo>
                  <a:lnTo>
                    <a:pt x="64848" y="209487"/>
                  </a:lnTo>
                  <a:lnTo>
                    <a:pt x="19050" y="209487"/>
                  </a:lnTo>
                  <a:lnTo>
                    <a:pt x="19050" y="19050"/>
                  </a:lnTo>
                  <a:close/>
                  <a:moveTo>
                    <a:pt x="202449" y="209487"/>
                  </a:moveTo>
                  <a:lnTo>
                    <a:pt x="83898" y="209487"/>
                  </a:lnTo>
                  <a:lnTo>
                    <a:pt x="83898" y="179126"/>
                  </a:lnTo>
                  <a:cubicBezTo>
                    <a:pt x="83831" y="176821"/>
                    <a:pt x="84859" y="174620"/>
                    <a:pt x="86670" y="173192"/>
                  </a:cubicBezTo>
                  <a:cubicBezTo>
                    <a:pt x="96100" y="166401"/>
                    <a:pt x="106678" y="161369"/>
                    <a:pt x="117896" y="158337"/>
                  </a:cubicBezTo>
                  <a:cubicBezTo>
                    <a:pt x="126055" y="155659"/>
                    <a:pt x="134583" y="154278"/>
                    <a:pt x="143169" y="154244"/>
                  </a:cubicBezTo>
                  <a:cubicBezTo>
                    <a:pt x="151975" y="154552"/>
                    <a:pt x="160704" y="155996"/>
                    <a:pt x="169139" y="158542"/>
                  </a:cubicBezTo>
                  <a:cubicBezTo>
                    <a:pt x="180001" y="161022"/>
                    <a:pt x="190189" y="165847"/>
                    <a:pt x="198989" y="172681"/>
                  </a:cubicBezTo>
                  <a:lnTo>
                    <a:pt x="199807" y="173285"/>
                  </a:lnTo>
                  <a:cubicBezTo>
                    <a:pt x="201571" y="174698"/>
                    <a:pt x="202552" y="176869"/>
                    <a:pt x="202449" y="179126"/>
                  </a:cubicBezTo>
                  <a:close/>
                  <a:moveTo>
                    <a:pt x="19050" y="228537"/>
                  </a:moveTo>
                  <a:lnTo>
                    <a:pt x="266706" y="228537"/>
                  </a:lnTo>
                  <a:lnTo>
                    <a:pt x="266706" y="419216"/>
                  </a:lnTo>
                  <a:lnTo>
                    <a:pt x="221499" y="419216"/>
                  </a:lnTo>
                  <a:lnTo>
                    <a:pt x="221499" y="388676"/>
                  </a:lnTo>
                  <a:cubicBezTo>
                    <a:pt x="221646" y="380239"/>
                    <a:pt x="217667" y="372260"/>
                    <a:pt x="210840" y="367301"/>
                  </a:cubicBezTo>
                  <a:cubicBezTo>
                    <a:pt x="199961" y="358837"/>
                    <a:pt x="187383" y="352821"/>
                    <a:pt x="173967" y="349665"/>
                  </a:cubicBezTo>
                  <a:cubicBezTo>
                    <a:pt x="163961" y="346682"/>
                    <a:pt x="153606" y="345028"/>
                    <a:pt x="143169" y="344744"/>
                  </a:cubicBezTo>
                  <a:cubicBezTo>
                    <a:pt x="132775" y="344741"/>
                    <a:pt x="122446" y="346386"/>
                    <a:pt x="112566" y="349618"/>
                  </a:cubicBezTo>
                  <a:cubicBezTo>
                    <a:pt x="99105" y="353287"/>
                    <a:pt x="86425" y="359377"/>
                    <a:pt x="75146" y="367589"/>
                  </a:cubicBezTo>
                  <a:cubicBezTo>
                    <a:pt x="68669" y="372674"/>
                    <a:pt x="64876" y="380443"/>
                    <a:pt x="64848" y="388676"/>
                  </a:cubicBezTo>
                  <a:lnTo>
                    <a:pt x="64848" y="419216"/>
                  </a:lnTo>
                  <a:lnTo>
                    <a:pt x="19050" y="419216"/>
                  </a:lnTo>
                  <a:close/>
                  <a:moveTo>
                    <a:pt x="202449" y="419216"/>
                  </a:moveTo>
                  <a:lnTo>
                    <a:pt x="83898" y="419216"/>
                  </a:lnTo>
                  <a:lnTo>
                    <a:pt x="83898" y="388676"/>
                  </a:lnTo>
                  <a:cubicBezTo>
                    <a:pt x="83831" y="386371"/>
                    <a:pt x="84859" y="384170"/>
                    <a:pt x="86670" y="382742"/>
                  </a:cubicBezTo>
                  <a:cubicBezTo>
                    <a:pt x="96100" y="375951"/>
                    <a:pt x="106678" y="370919"/>
                    <a:pt x="117896" y="367887"/>
                  </a:cubicBezTo>
                  <a:cubicBezTo>
                    <a:pt x="126055" y="365209"/>
                    <a:pt x="134583" y="363828"/>
                    <a:pt x="143169" y="363794"/>
                  </a:cubicBezTo>
                  <a:cubicBezTo>
                    <a:pt x="151975" y="364102"/>
                    <a:pt x="160704" y="365546"/>
                    <a:pt x="169139" y="368092"/>
                  </a:cubicBezTo>
                  <a:cubicBezTo>
                    <a:pt x="180001" y="370572"/>
                    <a:pt x="190189" y="375397"/>
                    <a:pt x="198989" y="382231"/>
                  </a:cubicBezTo>
                  <a:lnTo>
                    <a:pt x="199807" y="382835"/>
                  </a:lnTo>
                  <a:cubicBezTo>
                    <a:pt x="201571" y="384248"/>
                    <a:pt x="202552" y="386419"/>
                    <a:pt x="202449" y="388676"/>
                  </a:cubicBezTo>
                  <a:close/>
                  <a:moveTo>
                    <a:pt x="647731" y="419216"/>
                  </a:moveTo>
                  <a:lnTo>
                    <a:pt x="285756" y="419216"/>
                  </a:lnTo>
                  <a:lnTo>
                    <a:pt x="285756" y="19050"/>
                  </a:lnTo>
                  <a:lnTo>
                    <a:pt x="647731" y="19050"/>
                  </a:ln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778FE6DC-F7A0-EC5C-984E-818EF148D254}"/>
                </a:ext>
              </a:extLst>
            </p:cNvPr>
            <p:cNvSpPr/>
            <p:nvPr/>
          </p:nvSpPr>
          <p:spPr>
            <a:xfrm>
              <a:off x="905462" y="3167790"/>
              <a:ext cx="236708" cy="121499"/>
            </a:xfrm>
            <a:custGeom>
              <a:avLst/>
              <a:gdLst>
                <a:gd name="connsiteX0" fmla="*/ 236702 w 236708"/>
                <a:gd name="connsiteY0" fmla="*/ 121500 h 121499"/>
                <a:gd name="connsiteX1" fmla="*/ 236702 w 236708"/>
                <a:gd name="connsiteY1" fmla="*/ 63950 h 121499"/>
                <a:gd name="connsiteX2" fmla="*/ 222024 w 236708"/>
                <a:gd name="connsiteY2" fmla="*/ 34565 h 121499"/>
                <a:gd name="connsiteX3" fmla="*/ 165590 w 236708"/>
                <a:gd name="connsiteY3" fmla="*/ 7590 h 121499"/>
                <a:gd name="connsiteX4" fmla="*/ 118356 w 236708"/>
                <a:gd name="connsiteY4" fmla="*/ 0 h 121499"/>
                <a:gd name="connsiteX5" fmla="*/ 71307 w 236708"/>
                <a:gd name="connsiteY5" fmla="*/ 7544 h 121499"/>
                <a:gd name="connsiteX6" fmla="*/ 14307 w 236708"/>
                <a:gd name="connsiteY6" fmla="*/ 34863 h 121499"/>
                <a:gd name="connsiteX7" fmla="*/ 0 w 236708"/>
                <a:gd name="connsiteY7" fmla="*/ 63950 h 121499"/>
                <a:gd name="connsiteX8" fmla="*/ 0 w 236708"/>
                <a:gd name="connsiteY8" fmla="*/ 121500 h 121499"/>
                <a:gd name="connsiteX9" fmla="*/ 19050 w 236708"/>
                <a:gd name="connsiteY9" fmla="*/ 63950 h 121499"/>
                <a:gd name="connsiteX10" fmla="*/ 25831 w 236708"/>
                <a:gd name="connsiteY10" fmla="*/ 50016 h 121499"/>
                <a:gd name="connsiteX11" fmla="*/ 76628 w 236708"/>
                <a:gd name="connsiteY11" fmla="*/ 25813 h 121499"/>
                <a:gd name="connsiteX12" fmla="*/ 118356 w 236708"/>
                <a:gd name="connsiteY12" fmla="*/ 19050 h 121499"/>
                <a:gd name="connsiteX13" fmla="*/ 160781 w 236708"/>
                <a:gd name="connsiteY13" fmla="*/ 26018 h 121499"/>
                <a:gd name="connsiteX14" fmla="*/ 210192 w 236708"/>
                <a:gd name="connsiteY14" fmla="*/ 49495 h 121499"/>
                <a:gd name="connsiteX15" fmla="*/ 211010 w 236708"/>
                <a:gd name="connsiteY15" fmla="*/ 50109 h 121499"/>
                <a:gd name="connsiteX16" fmla="*/ 217652 w 236708"/>
                <a:gd name="connsiteY16" fmla="*/ 63950 h 121499"/>
                <a:gd name="connsiteX17" fmla="*/ 217652 w 236708"/>
                <a:gd name="connsiteY17" fmla="*/ 102450 h 121499"/>
                <a:gd name="connsiteX18" fmla="*/ 19050 w 236708"/>
                <a:gd name="connsiteY18" fmla="*/ 102450 h 12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708" h="121499">
                  <a:moveTo>
                    <a:pt x="236702" y="121500"/>
                  </a:moveTo>
                  <a:lnTo>
                    <a:pt x="236702" y="63950"/>
                  </a:lnTo>
                  <a:cubicBezTo>
                    <a:pt x="236933" y="52339"/>
                    <a:pt x="231447" y="41354"/>
                    <a:pt x="222024" y="34565"/>
                  </a:cubicBezTo>
                  <a:cubicBezTo>
                    <a:pt x="205388" y="21594"/>
                    <a:pt x="186133" y="12390"/>
                    <a:pt x="165590" y="7590"/>
                  </a:cubicBezTo>
                  <a:cubicBezTo>
                    <a:pt x="150245" y="3010"/>
                    <a:pt x="134364" y="458"/>
                    <a:pt x="118356" y="0"/>
                  </a:cubicBezTo>
                  <a:cubicBezTo>
                    <a:pt x="102372" y="6"/>
                    <a:pt x="86492" y="2552"/>
                    <a:pt x="71307" y="7544"/>
                  </a:cubicBezTo>
                  <a:cubicBezTo>
                    <a:pt x="50808" y="13121"/>
                    <a:pt x="31494" y="22378"/>
                    <a:pt x="14307" y="34863"/>
                  </a:cubicBezTo>
                  <a:cubicBezTo>
                    <a:pt x="5341" y="41861"/>
                    <a:pt x="70" y="52577"/>
                    <a:pt x="0" y="63950"/>
                  </a:cubicBezTo>
                  <a:lnTo>
                    <a:pt x="0" y="121500"/>
                  </a:lnTo>
                  <a:close/>
                  <a:moveTo>
                    <a:pt x="19050" y="63950"/>
                  </a:moveTo>
                  <a:cubicBezTo>
                    <a:pt x="19033" y="58506"/>
                    <a:pt x="21537" y="53361"/>
                    <a:pt x="25831" y="50016"/>
                  </a:cubicBezTo>
                  <a:cubicBezTo>
                    <a:pt x="41169" y="38957"/>
                    <a:pt x="58378" y="30758"/>
                    <a:pt x="76628" y="25813"/>
                  </a:cubicBezTo>
                  <a:cubicBezTo>
                    <a:pt x="90098" y="21389"/>
                    <a:pt x="104179" y="19107"/>
                    <a:pt x="118356" y="19050"/>
                  </a:cubicBezTo>
                  <a:cubicBezTo>
                    <a:pt x="132738" y="19536"/>
                    <a:pt x="146998" y="21878"/>
                    <a:pt x="160781" y="26018"/>
                  </a:cubicBezTo>
                  <a:cubicBezTo>
                    <a:pt x="178767" y="30144"/>
                    <a:pt x="195632" y="38157"/>
                    <a:pt x="210192" y="49495"/>
                  </a:cubicBezTo>
                  <a:lnTo>
                    <a:pt x="211010" y="50109"/>
                  </a:lnTo>
                  <a:cubicBezTo>
                    <a:pt x="215391" y="53329"/>
                    <a:pt x="217882" y="58518"/>
                    <a:pt x="217652" y="63950"/>
                  </a:cubicBezTo>
                  <a:lnTo>
                    <a:pt x="217652" y="102450"/>
                  </a:lnTo>
                  <a:lnTo>
                    <a:pt x="19050" y="102450"/>
                  </a:ln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F5CA0802-444B-4B88-EFD4-C72060AD9481}"/>
                </a:ext>
              </a:extLst>
            </p:cNvPr>
            <p:cNvSpPr/>
            <p:nvPr/>
          </p:nvSpPr>
          <p:spPr>
            <a:xfrm>
              <a:off x="966186" y="3041638"/>
              <a:ext cx="115285" cy="115285"/>
            </a:xfrm>
            <a:custGeom>
              <a:avLst/>
              <a:gdLst>
                <a:gd name="connsiteX0" fmla="*/ 57628 w 115285"/>
                <a:gd name="connsiteY0" fmla="*/ 115286 h 115285"/>
                <a:gd name="connsiteX1" fmla="*/ 115286 w 115285"/>
                <a:gd name="connsiteY1" fmla="*/ 57657 h 115285"/>
                <a:gd name="connsiteX2" fmla="*/ 57657 w 115285"/>
                <a:gd name="connsiteY2" fmla="*/ 0 h 115285"/>
                <a:gd name="connsiteX3" fmla="*/ 0 w 115285"/>
                <a:gd name="connsiteY3" fmla="*/ 57629 h 115285"/>
                <a:gd name="connsiteX4" fmla="*/ 0 w 115285"/>
                <a:gd name="connsiteY4" fmla="*/ 57642 h 115285"/>
                <a:gd name="connsiteX5" fmla="*/ 57628 w 115285"/>
                <a:gd name="connsiteY5" fmla="*/ 115286 h 115285"/>
                <a:gd name="connsiteX6" fmla="*/ 57628 w 115285"/>
                <a:gd name="connsiteY6" fmla="*/ 19050 h 115285"/>
                <a:gd name="connsiteX7" fmla="*/ 96236 w 115285"/>
                <a:gd name="connsiteY7" fmla="*/ 57629 h 115285"/>
                <a:gd name="connsiteX8" fmla="*/ 57657 w 115285"/>
                <a:gd name="connsiteY8" fmla="*/ 96236 h 115285"/>
                <a:gd name="connsiteX9" fmla="*/ 19050 w 115285"/>
                <a:gd name="connsiteY9" fmla="*/ 57657 h 115285"/>
                <a:gd name="connsiteX10" fmla="*/ 19050 w 115285"/>
                <a:gd name="connsiteY10" fmla="*/ 57642 h 115285"/>
                <a:gd name="connsiteX11" fmla="*/ 57628 w 115285"/>
                <a:gd name="connsiteY11" fmla="*/ 19050 h 11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85" h="115285">
                  <a:moveTo>
                    <a:pt x="57628" y="115286"/>
                  </a:moveTo>
                  <a:cubicBezTo>
                    <a:pt x="89464" y="115293"/>
                    <a:pt x="115278" y="89492"/>
                    <a:pt x="115286" y="57657"/>
                  </a:cubicBezTo>
                  <a:cubicBezTo>
                    <a:pt x="115293" y="25821"/>
                    <a:pt x="89492" y="8"/>
                    <a:pt x="57657" y="0"/>
                  </a:cubicBezTo>
                  <a:cubicBezTo>
                    <a:pt x="25821" y="-8"/>
                    <a:pt x="8" y="25794"/>
                    <a:pt x="0" y="57629"/>
                  </a:cubicBezTo>
                  <a:cubicBezTo>
                    <a:pt x="0" y="57634"/>
                    <a:pt x="0" y="57638"/>
                    <a:pt x="0" y="57642"/>
                  </a:cubicBezTo>
                  <a:cubicBezTo>
                    <a:pt x="-4" y="89474"/>
                    <a:pt x="25798" y="115282"/>
                    <a:pt x="57628" y="115286"/>
                  </a:cubicBezTo>
                  <a:close/>
                  <a:moveTo>
                    <a:pt x="57628" y="19050"/>
                  </a:moveTo>
                  <a:cubicBezTo>
                    <a:pt x="78943" y="19042"/>
                    <a:pt x="96228" y="36314"/>
                    <a:pt x="96236" y="57629"/>
                  </a:cubicBezTo>
                  <a:cubicBezTo>
                    <a:pt x="96243" y="78943"/>
                    <a:pt x="78971" y="96228"/>
                    <a:pt x="57657" y="96236"/>
                  </a:cubicBezTo>
                  <a:cubicBezTo>
                    <a:pt x="36343" y="96243"/>
                    <a:pt x="19058" y="78971"/>
                    <a:pt x="19050" y="57657"/>
                  </a:cubicBezTo>
                  <a:cubicBezTo>
                    <a:pt x="19050" y="57652"/>
                    <a:pt x="19050" y="57647"/>
                    <a:pt x="19050" y="57642"/>
                  </a:cubicBezTo>
                  <a:cubicBezTo>
                    <a:pt x="19070" y="36343"/>
                    <a:pt x="36328" y="19078"/>
                    <a:pt x="57628" y="19050"/>
                  </a:cubicBez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248C5256-47CB-83FF-53CF-8A9F02662195}"/>
                </a:ext>
              </a:extLst>
            </p:cNvPr>
            <p:cNvSpPr/>
            <p:nvPr/>
          </p:nvSpPr>
          <p:spPr>
            <a:xfrm>
              <a:off x="661117" y="3203563"/>
              <a:ext cx="78392" cy="78392"/>
            </a:xfrm>
            <a:custGeom>
              <a:avLst/>
              <a:gdLst>
                <a:gd name="connsiteX0" fmla="*/ 39188 w 78392"/>
                <a:gd name="connsiteY0" fmla="*/ 78393 h 78392"/>
                <a:gd name="connsiteX1" fmla="*/ 78393 w 78392"/>
                <a:gd name="connsiteY1" fmla="*/ 39204 h 78392"/>
                <a:gd name="connsiteX2" fmla="*/ 39204 w 78392"/>
                <a:gd name="connsiteY2" fmla="*/ 0 h 78392"/>
                <a:gd name="connsiteX3" fmla="*/ 0 w 78392"/>
                <a:gd name="connsiteY3" fmla="*/ 39188 h 78392"/>
                <a:gd name="connsiteX4" fmla="*/ 0 w 78392"/>
                <a:gd name="connsiteY4" fmla="*/ 39197 h 78392"/>
                <a:gd name="connsiteX5" fmla="*/ 39185 w 78392"/>
                <a:gd name="connsiteY5" fmla="*/ 78393 h 78392"/>
                <a:gd name="connsiteX6" fmla="*/ 39188 w 78392"/>
                <a:gd name="connsiteY6" fmla="*/ 78393 h 78392"/>
                <a:gd name="connsiteX7" fmla="*/ 39188 w 78392"/>
                <a:gd name="connsiteY7" fmla="*/ 19050 h 78392"/>
                <a:gd name="connsiteX8" fmla="*/ 59343 w 78392"/>
                <a:gd name="connsiteY8" fmla="*/ 39188 h 78392"/>
                <a:gd name="connsiteX9" fmla="*/ 39204 w 78392"/>
                <a:gd name="connsiteY9" fmla="*/ 59343 h 78392"/>
                <a:gd name="connsiteX10" fmla="*/ 19050 w 78392"/>
                <a:gd name="connsiteY10" fmla="*/ 39204 h 78392"/>
                <a:gd name="connsiteX11" fmla="*/ 19050 w 78392"/>
                <a:gd name="connsiteY11" fmla="*/ 39197 h 78392"/>
                <a:gd name="connsiteX12" fmla="*/ 39188 w 78392"/>
                <a:gd name="connsiteY12" fmla="*/ 19050 h 7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392" h="78392">
                  <a:moveTo>
                    <a:pt x="39188" y="78393"/>
                  </a:moveTo>
                  <a:cubicBezTo>
                    <a:pt x="60835" y="78397"/>
                    <a:pt x="78388" y="60852"/>
                    <a:pt x="78393" y="39204"/>
                  </a:cubicBezTo>
                  <a:cubicBezTo>
                    <a:pt x="78396" y="17556"/>
                    <a:pt x="60851" y="4"/>
                    <a:pt x="39204" y="0"/>
                  </a:cubicBezTo>
                  <a:cubicBezTo>
                    <a:pt x="17556" y="-5"/>
                    <a:pt x="4" y="17540"/>
                    <a:pt x="0" y="39188"/>
                  </a:cubicBezTo>
                  <a:cubicBezTo>
                    <a:pt x="0" y="39192"/>
                    <a:pt x="0" y="39194"/>
                    <a:pt x="0" y="39197"/>
                  </a:cubicBezTo>
                  <a:cubicBezTo>
                    <a:pt x="-3" y="60842"/>
                    <a:pt x="17541" y="78390"/>
                    <a:pt x="39185" y="78393"/>
                  </a:cubicBezTo>
                  <a:cubicBezTo>
                    <a:pt x="39186" y="78393"/>
                    <a:pt x="39187" y="78393"/>
                    <a:pt x="39188" y="78393"/>
                  </a:cubicBezTo>
                  <a:close/>
                  <a:moveTo>
                    <a:pt x="39188" y="19050"/>
                  </a:moveTo>
                  <a:cubicBezTo>
                    <a:pt x="50315" y="19045"/>
                    <a:pt x="59338" y="28062"/>
                    <a:pt x="59343" y="39188"/>
                  </a:cubicBezTo>
                  <a:cubicBezTo>
                    <a:pt x="59346" y="50315"/>
                    <a:pt x="50331" y="59338"/>
                    <a:pt x="39204" y="59343"/>
                  </a:cubicBezTo>
                  <a:cubicBezTo>
                    <a:pt x="28078" y="59347"/>
                    <a:pt x="19054" y="50331"/>
                    <a:pt x="19050" y="39204"/>
                  </a:cubicBezTo>
                  <a:cubicBezTo>
                    <a:pt x="19050" y="39202"/>
                    <a:pt x="19050" y="39199"/>
                    <a:pt x="19050" y="39197"/>
                  </a:cubicBezTo>
                  <a:cubicBezTo>
                    <a:pt x="19060" y="28078"/>
                    <a:pt x="28068" y="19065"/>
                    <a:pt x="39188" y="19050"/>
                  </a:cubicBez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90D3D2FC-3D15-A7D7-9E09-C63BA3F75336}"/>
                </a:ext>
              </a:extLst>
            </p:cNvPr>
            <p:cNvSpPr/>
            <p:nvPr/>
          </p:nvSpPr>
          <p:spPr>
            <a:xfrm>
              <a:off x="661117" y="2994013"/>
              <a:ext cx="78394" cy="78395"/>
            </a:xfrm>
            <a:custGeom>
              <a:avLst/>
              <a:gdLst>
                <a:gd name="connsiteX0" fmla="*/ 39188 w 78394"/>
                <a:gd name="connsiteY0" fmla="*/ 78396 h 78395"/>
                <a:gd name="connsiteX1" fmla="*/ 78395 w 78394"/>
                <a:gd name="connsiteY1" fmla="*/ 39207 h 78395"/>
                <a:gd name="connsiteX2" fmla="*/ 39207 w 78394"/>
                <a:gd name="connsiteY2" fmla="*/ 0 h 78395"/>
                <a:gd name="connsiteX3" fmla="*/ 0 w 78394"/>
                <a:gd name="connsiteY3" fmla="*/ 39188 h 78395"/>
                <a:gd name="connsiteX4" fmla="*/ 0 w 78394"/>
                <a:gd name="connsiteY4" fmla="*/ 39197 h 78395"/>
                <a:gd name="connsiteX5" fmla="*/ 39187 w 78394"/>
                <a:gd name="connsiteY5" fmla="*/ 78396 h 78395"/>
                <a:gd name="connsiteX6" fmla="*/ 39188 w 78394"/>
                <a:gd name="connsiteY6" fmla="*/ 78396 h 78395"/>
                <a:gd name="connsiteX7" fmla="*/ 39188 w 78394"/>
                <a:gd name="connsiteY7" fmla="*/ 19050 h 78395"/>
                <a:gd name="connsiteX8" fmla="*/ 59345 w 78394"/>
                <a:gd name="connsiteY8" fmla="*/ 39188 h 78395"/>
                <a:gd name="connsiteX9" fmla="*/ 39207 w 78394"/>
                <a:gd name="connsiteY9" fmla="*/ 59346 h 78395"/>
                <a:gd name="connsiteX10" fmla="*/ 19050 w 78394"/>
                <a:gd name="connsiteY10" fmla="*/ 39207 h 78395"/>
                <a:gd name="connsiteX11" fmla="*/ 19050 w 78394"/>
                <a:gd name="connsiteY11" fmla="*/ 39197 h 78395"/>
                <a:gd name="connsiteX12" fmla="*/ 39188 w 78394"/>
                <a:gd name="connsiteY12" fmla="*/ 19050 h 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394" h="78395">
                  <a:moveTo>
                    <a:pt x="39188" y="78396"/>
                  </a:moveTo>
                  <a:cubicBezTo>
                    <a:pt x="60836" y="78400"/>
                    <a:pt x="78390" y="60855"/>
                    <a:pt x="78395" y="39207"/>
                  </a:cubicBezTo>
                  <a:cubicBezTo>
                    <a:pt x="78400" y="17558"/>
                    <a:pt x="60855" y="5"/>
                    <a:pt x="39207" y="0"/>
                  </a:cubicBezTo>
                  <a:cubicBezTo>
                    <a:pt x="17558" y="-6"/>
                    <a:pt x="5" y="17539"/>
                    <a:pt x="0" y="39188"/>
                  </a:cubicBezTo>
                  <a:cubicBezTo>
                    <a:pt x="0" y="39192"/>
                    <a:pt x="0" y="39194"/>
                    <a:pt x="0" y="39197"/>
                  </a:cubicBezTo>
                  <a:cubicBezTo>
                    <a:pt x="-3" y="60843"/>
                    <a:pt x="17541" y="78393"/>
                    <a:pt x="39187" y="78396"/>
                  </a:cubicBezTo>
                  <a:cubicBezTo>
                    <a:pt x="39188" y="78396"/>
                    <a:pt x="39188" y="78396"/>
                    <a:pt x="39188" y="78396"/>
                  </a:cubicBezTo>
                  <a:close/>
                  <a:moveTo>
                    <a:pt x="39188" y="19050"/>
                  </a:moveTo>
                  <a:cubicBezTo>
                    <a:pt x="50315" y="19044"/>
                    <a:pt x="59340" y="28061"/>
                    <a:pt x="59345" y="39188"/>
                  </a:cubicBezTo>
                  <a:cubicBezTo>
                    <a:pt x="59350" y="50316"/>
                    <a:pt x="50334" y="59340"/>
                    <a:pt x="39207" y="59346"/>
                  </a:cubicBezTo>
                  <a:cubicBezTo>
                    <a:pt x="28080" y="59350"/>
                    <a:pt x="19055" y="50334"/>
                    <a:pt x="19050" y="39207"/>
                  </a:cubicBezTo>
                  <a:cubicBezTo>
                    <a:pt x="19050" y="39204"/>
                    <a:pt x="19050" y="39200"/>
                    <a:pt x="19050" y="39197"/>
                  </a:cubicBezTo>
                  <a:cubicBezTo>
                    <a:pt x="19060" y="28078"/>
                    <a:pt x="28068" y="19065"/>
                    <a:pt x="39188" y="19050"/>
                  </a:cubicBez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F1773050-8DE8-06E7-815B-7BC6E47E18BD}"/>
              </a:ext>
            </a:extLst>
          </p:cNvPr>
          <p:cNvSpPr/>
          <p:nvPr/>
        </p:nvSpPr>
        <p:spPr>
          <a:xfrm>
            <a:off x="1819037" y="2112885"/>
            <a:ext cx="9896713" cy="4526039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Prof. Dr. </a:t>
            </a:r>
            <a:r>
              <a:rPr lang="pt-BR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Angelo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Cortelazzo</a:t>
            </a:r>
            <a:endParaRPr lang="pt-BR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 2023, aqueles que têm prevalência do ensino presencial, já que ela acaba por facilitar a implantação mais rápida pela sua maior dependência das ações do docente;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um segundo momento, e a partir da elaboração de material de apoio instrucional, seriam implantados os cursos com prevalência de atividades a distância que, por isso, precisariam de um maior tempo para a sua implantação e início e, é proposto, que isso ocorra em 2024-2025;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pedido de recredenciamento para atividades a distância junto ao MEC, que de qualquer forma é necessário para a continuidade das atividades com mais de 40% de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mesmo nos limites do DF. Inclusão da atuação da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outras regiões do país e, ao menos inicialmente, em municípios da RIDE.</a:t>
            </a:r>
          </a:p>
        </p:txBody>
      </p:sp>
    </p:spTree>
    <p:extLst>
      <p:ext uri="{BB962C8B-B14F-4D97-AF65-F5344CB8AC3E}">
        <p14:creationId xmlns:p14="http://schemas.microsoft.com/office/powerpoint/2010/main" val="43580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D20A978F-3EA5-4EA4-AE1C-1A0C799F89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D52838C-7E85-F5AE-92DB-374D2144660D}"/>
              </a:ext>
            </a:extLst>
          </p:cNvPr>
          <p:cNvSpPr/>
          <p:nvPr/>
        </p:nvSpPr>
        <p:spPr>
          <a:xfrm>
            <a:off x="957943" y="2040342"/>
            <a:ext cx="10276114" cy="3106424"/>
          </a:xfrm>
          <a:prstGeom prst="roundRect">
            <a:avLst>
              <a:gd name="adj" fmla="val 60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t"/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Compromisso em formular, incrementar e avaliar políticas institucionais igualmente inovadoras estruturantes da indissociabilidade entre ensino, pesquisa e extensão;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parcial;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 integral e articulada das proposições das políticas institucionais: entrega de todos os produtos das quatro comissões.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5854B55-53EC-44C5-8B38-B18723D169E4}"/>
              </a:ext>
            </a:extLst>
          </p:cNvPr>
          <p:cNvSpPr/>
          <p:nvPr/>
        </p:nvSpPr>
        <p:spPr>
          <a:xfrm>
            <a:off x="2995613" y="1600118"/>
            <a:ext cx="5943600" cy="880446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395ADE5-F71E-4C9B-BA40-B686CDD6EAE7}"/>
              </a:ext>
            </a:extLst>
          </p:cNvPr>
          <p:cNvSpPr txBox="1"/>
          <p:nvPr/>
        </p:nvSpPr>
        <p:spPr>
          <a:xfrm>
            <a:off x="3119438" y="1740628"/>
            <a:ext cx="569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  <a:endParaRPr lang="pt-BR" sz="32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8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undo azul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D7CC63A6-EFE2-428D-820F-420CACFAA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67CF303-F66F-422B-A05A-C414EACFF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4411" y="2641601"/>
            <a:ext cx="5303178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27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Cebraspe">
  <a:themeElements>
    <a:clrScheme name="Personalizada 2">
      <a:dk1>
        <a:srgbClr val="064370"/>
      </a:dk1>
      <a:lt1>
        <a:srgbClr val="F2F2F2"/>
      </a:lt1>
      <a:dk2>
        <a:srgbClr val="30406A"/>
      </a:dk2>
      <a:lt2>
        <a:srgbClr val="F19440"/>
      </a:lt2>
      <a:accent1>
        <a:srgbClr val="F09925"/>
      </a:accent1>
      <a:accent2>
        <a:srgbClr val="EE7639"/>
      </a:accent2>
      <a:accent3>
        <a:srgbClr val="E7593B"/>
      </a:accent3>
      <a:accent4>
        <a:srgbClr val="7F7981"/>
      </a:accent4>
      <a:accent5>
        <a:srgbClr val="517CBD"/>
      </a:accent5>
      <a:accent6>
        <a:srgbClr val="30406A"/>
      </a:accent6>
      <a:hlink>
        <a:srgbClr val="6ABBF7"/>
      </a:hlink>
      <a:folHlink>
        <a:srgbClr val="7F7981"/>
      </a:folHlink>
    </a:clrScheme>
    <a:fontScheme name="Personalizada 5">
      <a:majorFont>
        <a:latin typeface="Helvetica-Medium"/>
        <a:ea typeface=""/>
        <a:cs typeface=""/>
      </a:majorFont>
      <a:minorFont>
        <a:latin typeface="Helvetica-Norm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Cebraspe" id="{539BD6B4-3CDF-43CD-9132-FFFB7B1C041C}" vid="{5A8570CD-B59B-4870-AE04-C926FF6F474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36F59C04359847920275F1F2E00336" ma:contentTypeVersion="0" ma:contentTypeDescription="Crie um novo documento." ma:contentTypeScope="" ma:versionID="98648ca29038437fffa277e2319b52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b358bd3c4937f8c29cf3e1e721863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AA8A43-9A85-40C5-8E7F-E8D947E8ACDD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552B6CB-BF41-4AC0-AC60-B027ECF3E9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497E2D-176E-4354-95E5-3A1F76FB17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</TotalTime>
  <Words>858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Helvetica-Medium</vt:lpstr>
      <vt:lpstr>Helvetica-Normal</vt:lpstr>
      <vt:lpstr>Wingdings</vt:lpstr>
      <vt:lpstr>Tema Cebraspe</vt:lpstr>
      <vt:lpstr>Apresentação do PowerPoint</vt:lpstr>
      <vt:lpstr>Apresentação do PowerPoint</vt:lpstr>
      <vt:lpstr>Introdução</vt:lpstr>
      <vt:lpstr>Articulação das atividades por comissão temática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Apresentação</dc:title>
  <dc:creator>Erico Valney de Oliveira Moura</dc:creator>
  <cp:lastModifiedBy>Lucas Carvalho</cp:lastModifiedBy>
  <cp:revision>79</cp:revision>
  <dcterms:created xsi:type="dcterms:W3CDTF">2019-04-03T13:24:16Z</dcterms:created>
  <dcterms:modified xsi:type="dcterms:W3CDTF">2022-05-05T13:16:04Z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0x0101000036F59C04359847920275F1F2E00336</vt:lpwstr>
  </property>
</Properties>
</file>