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3"/>
  </p:notesMasterIdLst>
  <p:sldIdLst>
    <p:sldId id="289" r:id="rId5"/>
    <p:sldId id="290" r:id="rId6"/>
    <p:sldId id="274" r:id="rId7"/>
    <p:sldId id="275" r:id="rId8"/>
    <p:sldId id="276" r:id="rId9"/>
    <p:sldId id="291" r:id="rId10"/>
    <p:sldId id="278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88" r:id="rId21"/>
    <p:sldId id="26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70"/>
    <a:srgbClr val="B3A2C7"/>
    <a:srgbClr val="558ED5"/>
    <a:srgbClr val="FFFFFF"/>
    <a:srgbClr val="085996"/>
    <a:srgbClr val="053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>
        <p:scale>
          <a:sx n="66" d="100"/>
          <a:sy n="66" d="100"/>
        </p:scale>
        <p:origin x="1392" y="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4EFC0-595D-4BB0-B591-CE164EC6BE90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D6047-D1A7-40C7-8B6E-38E84647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56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apa In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" y="0"/>
            <a:ext cx="12161892" cy="6858000"/>
          </a:xfrm>
          <a:prstGeom prst="rect">
            <a:avLst/>
          </a:prstGeom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2060121" y="2421844"/>
            <a:ext cx="8341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2285319"/>
            <a:ext cx="10515600" cy="105999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4536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92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94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3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" y="0"/>
            <a:ext cx="12188908" cy="6873234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1710" y="5803640"/>
            <a:ext cx="11728580" cy="25227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700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25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70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5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18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72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38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31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35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5C2A8-9901-4FFF-9D88-1EF8588A52CD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84980-25BC-4555-A2C5-D7141AEEF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3D87BC-D999-4240-A97F-DA827BD84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Fundo azul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972534EC-23AB-46CB-875C-100E4DDA4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8FCB7E0-6D3F-4759-BA9A-46BC550EAAB0}"/>
              </a:ext>
            </a:extLst>
          </p:cNvPr>
          <p:cNvSpPr/>
          <p:nvPr/>
        </p:nvSpPr>
        <p:spPr>
          <a:xfrm>
            <a:off x="711200" y="849062"/>
            <a:ext cx="10769600" cy="22903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25958B2-DB8F-4010-B5FD-28C74B0AEDEF}"/>
              </a:ext>
            </a:extLst>
          </p:cNvPr>
          <p:cNvSpPr/>
          <p:nvPr/>
        </p:nvSpPr>
        <p:spPr>
          <a:xfrm>
            <a:off x="1485898" y="4006034"/>
            <a:ext cx="9220201" cy="106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3.1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Elaboração das políticas de desenvolvimento institucional com ênfase nas áreas relativas à inovação, às tecnologias e às engenharias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ABD9AE5-B57E-4572-AFFE-43BFAC37011C}"/>
              </a:ext>
            </a:extLst>
          </p:cNvPr>
          <p:cNvSpPr/>
          <p:nvPr/>
        </p:nvSpPr>
        <p:spPr>
          <a:xfrm>
            <a:off x="1288778" y="849062"/>
            <a:ext cx="9614444" cy="2290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3 - </a:t>
            </a:r>
            <a:r>
              <a:rPr lang="pt-BR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de modelos inovadores de gestão  universitária: proposta de modelagem para a estruturação da universidade distrital</a:t>
            </a:r>
            <a:endParaRPr lang="pt-BR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8A76F7E-0C8A-45BD-B2F9-53133EF50F95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09177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B5962F74-9E95-4277-8BE1-6CA4A0792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277" y="5605050"/>
            <a:ext cx="2117446" cy="6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6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D51EBA3F-483B-4841-9B00-24877966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F4FB134-D7EA-4BE0-8C32-D8384F847685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205913" cy="695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Políticas para a internacionalização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CB9AB15-829A-4652-9ECA-13FFDC363401}"/>
              </a:ext>
            </a:extLst>
          </p:cNvPr>
          <p:cNvSpPr/>
          <p:nvPr/>
        </p:nvSpPr>
        <p:spPr>
          <a:xfrm>
            <a:off x="1819037" y="1354141"/>
            <a:ext cx="9801463" cy="5092985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ctr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específicos: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 a política genuína de internacionalização da </a:t>
            </a:r>
            <a:r>
              <a:rPr lang="pt-BR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coparticipação com os diferentes atores acadêmicos e administrativos que integram a instituição.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a internacionalização na integralidade da </a:t>
            </a:r>
            <a:r>
              <a:rPr lang="pt-BR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perspectiva acadêmica e administrativa, buscando atender a qualificação da instituição em seu desafio de excelência.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a internacionalização em casa, de forma presencial e virtual, buscando garantir uma formação de qualidade internacional e intercultural a todos os estudantes/ docentes/funcionários como subsídio a construção de uma universidade inovadora com compromisso social.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criação e a consolidação de redes colaborativas internacionais visando o desenvolvimento da internacionalização na </a:t>
            </a:r>
            <a:r>
              <a:rPr lang="pt-BR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vistas a transformar a instituição em polo irradiador de conhecimento para a região/nação.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os intercâmbios para o desenvolvimento de pessoas, conhecimentos e processos por meio de acordos de reciprocidade com instituições internacionais parceiras.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C402CB4-FF50-4DBE-94BC-25D4CBCEEBEE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3" name="Gráfico 13">
            <a:extLst>
              <a:ext uri="{FF2B5EF4-FFF2-40B4-BE49-F238E27FC236}">
                <a16:creationId xmlns:a16="http://schemas.microsoft.com/office/drawing/2014/main" id="{6FB2E548-4E5A-4DDB-8D1D-958F162AD60B}"/>
              </a:ext>
            </a:extLst>
          </p:cNvPr>
          <p:cNvGrpSpPr/>
          <p:nvPr/>
        </p:nvGrpSpPr>
        <p:grpSpPr>
          <a:xfrm>
            <a:off x="320280" y="660787"/>
            <a:ext cx="763200" cy="763200"/>
            <a:chOff x="3657600" y="990600"/>
            <a:chExt cx="4876800" cy="4876800"/>
          </a:xfrm>
          <a:solidFill>
            <a:schemeClr val="tx1"/>
          </a:solidFill>
        </p:grpSpPr>
        <p:grpSp>
          <p:nvGrpSpPr>
            <p:cNvPr id="14" name="Gráfico 13">
              <a:extLst>
                <a:ext uri="{FF2B5EF4-FFF2-40B4-BE49-F238E27FC236}">
                  <a16:creationId xmlns:a16="http://schemas.microsoft.com/office/drawing/2014/main" id="{55AC8E64-3558-4841-8315-C3036769DE65}"/>
                </a:ext>
              </a:extLst>
            </p:cNvPr>
            <p:cNvGrpSpPr/>
            <p:nvPr/>
          </p:nvGrpSpPr>
          <p:grpSpPr>
            <a:xfrm>
              <a:off x="5080000" y="990600"/>
              <a:ext cx="2032000" cy="2235200"/>
              <a:chOff x="5080000" y="990600"/>
              <a:chExt cx="2032000" cy="2235200"/>
            </a:xfrm>
            <a:grpFill/>
          </p:grpSpPr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0456FCA0-52E7-4FD5-930F-DD1DABF6FD9A}"/>
                  </a:ext>
                </a:extLst>
              </p:cNvPr>
              <p:cNvSpPr/>
              <p:nvPr/>
            </p:nvSpPr>
            <p:spPr>
              <a:xfrm>
                <a:off x="5486400" y="990600"/>
                <a:ext cx="1219200" cy="1219200"/>
              </a:xfrm>
              <a:custGeom>
                <a:avLst/>
                <a:gdLst>
                  <a:gd name="connsiteX0" fmla="*/ 609600 w 1219200"/>
                  <a:gd name="connsiteY0" fmla="*/ 1219200 h 1219200"/>
                  <a:gd name="connsiteX1" fmla="*/ 0 w 1219200"/>
                  <a:gd name="connsiteY1" fmla="*/ 609600 h 1219200"/>
                  <a:gd name="connsiteX2" fmla="*/ 609600 w 1219200"/>
                  <a:gd name="connsiteY2" fmla="*/ 0 h 1219200"/>
                  <a:gd name="connsiteX3" fmla="*/ 1219200 w 1219200"/>
                  <a:gd name="connsiteY3" fmla="*/ 609600 h 1219200"/>
                  <a:gd name="connsiteX4" fmla="*/ 609600 w 1219200"/>
                  <a:gd name="connsiteY4" fmla="*/ 1219200 h 1219200"/>
                  <a:gd name="connsiteX5" fmla="*/ 609600 w 1219200"/>
                  <a:gd name="connsiteY5" fmla="*/ 203200 h 1219200"/>
                  <a:gd name="connsiteX6" fmla="*/ 203200 w 1219200"/>
                  <a:gd name="connsiteY6" fmla="*/ 609600 h 1219200"/>
                  <a:gd name="connsiteX7" fmla="*/ 609600 w 1219200"/>
                  <a:gd name="connsiteY7" fmla="*/ 1016000 h 1219200"/>
                  <a:gd name="connsiteX8" fmla="*/ 1016000 w 1219200"/>
                  <a:gd name="connsiteY8" fmla="*/ 609600 h 1219200"/>
                  <a:gd name="connsiteX9" fmla="*/ 609600 w 1219200"/>
                  <a:gd name="connsiteY9" fmla="*/ 203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200" h="1219200">
                    <a:moveTo>
                      <a:pt x="609600" y="1219200"/>
                    </a:moveTo>
                    <a:cubicBezTo>
                      <a:pt x="273507" y="1219200"/>
                      <a:pt x="0" y="945693"/>
                      <a:pt x="0" y="609600"/>
                    </a:cubicBezTo>
                    <a:cubicBezTo>
                      <a:pt x="0" y="273507"/>
                      <a:pt x="273507" y="0"/>
                      <a:pt x="609600" y="0"/>
                    </a:cubicBezTo>
                    <a:cubicBezTo>
                      <a:pt x="945693" y="0"/>
                      <a:pt x="1219200" y="273507"/>
                      <a:pt x="1219200" y="609600"/>
                    </a:cubicBezTo>
                    <a:cubicBezTo>
                      <a:pt x="1219200" y="945693"/>
                      <a:pt x="945693" y="1219200"/>
                      <a:pt x="609600" y="1219200"/>
                    </a:cubicBezTo>
                    <a:close/>
                    <a:moveTo>
                      <a:pt x="609600" y="203200"/>
                    </a:moveTo>
                    <a:cubicBezTo>
                      <a:pt x="385470" y="203200"/>
                      <a:pt x="203200" y="385470"/>
                      <a:pt x="203200" y="609600"/>
                    </a:cubicBezTo>
                    <a:cubicBezTo>
                      <a:pt x="203200" y="833730"/>
                      <a:pt x="385470" y="1016000"/>
                      <a:pt x="609600" y="1016000"/>
                    </a:cubicBezTo>
                    <a:cubicBezTo>
                      <a:pt x="833730" y="1016000"/>
                      <a:pt x="1016000" y="833730"/>
                      <a:pt x="1016000" y="609600"/>
                    </a:cubicBezTo>
                    <a:cubicBezTo>
                      <a:pt x="1016000" y="385470"/>
                      <a:pt x="833730" y="203200"/>
                      <a:pt x="609600" y="203200"/>
                    </a:cubicBezTo>
                    <a:close/>
                  </a:path>
                </a:pathLst>
              </a:custGeom>
              <a:grpFill/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58A4D672-A9EC-4465-A8A0-A8FD86B91221}"/>
                  </a:ext>
                </a:extLst>
              </p:cNvPr>
              <p:cNvSpPr/>
              <p:nvPr/>
            </p:nvSpPr>
            <p:spPr>
              <a:xfrm>
                <a:off x="5080000" y="2413000"/>
                <a:ext cx="2032000" cy="812800"/>
              </a:xfrm>
              <a:custGeom>
                <a:avLst/>
                <a:gdLst>
                  <a:gd name="connsiteX0" fmla="*/ 1930400 w 2032000"/>
                  <a:gd name="connsiteY0" fmla="*/ 812800 h 812800"/>
                  <a:gd name="connsiteX1" fmla="*/ 1828800 w 2032000"/>
                  <a:gd name="connsiteY1" fmla="*/ 711200 h 812800"/>
                  <a:gd name="connsiteX2" fmla="*/ 1828800 w 2032000"/>
                  <a:gd name="connsiteY2" fmla="*/ 552704 h 812800"/>
                  <a:gd name="connsiteX3" fmla="*/ 1503680 w 2032000"/>
                  <a:gd name="connsiteY3" fmla="*/ 203200 h 812800"/>
                  <a:gd name="connsiteX4" fmla="*/ 528320 w 2032000"/>
                  <a:gd name="connsiteY4" fmla="*/ 203200 h 812800"/>
                  <a:gd name="connsiteX5" fmla="*/ 203200 w 2032000"/>
                  <a:gd name="connsiteY5" fmla="*/ 552704 h 812800"/>
                  <a:gd name="connsiteX6" fmla="*/ 203200 w 2032000"/>
                  <a:gd name="connsiteY6" fmla="*/ 711200 h 812800"/>
                  <a:gd name="connsiteX7" fmla="*/ 101600 w 2032000"/>
                  <a:gd name="connsiteY7" fmla="*/ 812800 h 812800"/>
                  <a:gd name="connsiteX8" fmla="*/ 0 w 2032000"/>
                  <a:gd name="connsiteY8" fmla="*/ 711200 h 812800"/>
                  <a:gd name="connsiteX9" fmla="*/ 0 w 2032000"/>
                  <a:gd name="connsiteY9" fmla="*/ 552704 h 812800"/>
                  <a:gd name="connsiteX10" fmla="*/ 528320 w 2032000"/>
                  <a:gd name="connsiteY10" fmla="*/ 0 h 812800"/>
                  <a:gd name="connsiteX11" fmla="*/ 1503680 w 2032000"/>
                  <a:gd name="connsiteY11" fmla="*/ 0 h 812800"/>
                  <a:gd name="connsiteX12" fmla="*/ 2032000 w 2032000"/>
                  <a:gd name="connsiteY12" fmla="*/ 552704 h 812800"/>
                  <a:gd name="connsiteX13" fmla="*/ 2032000 w 2032000"/>
                  <a:gd name="connsiteY13" fmla="*/ 711200 h 812800"/>
                  <a:gd name="connsiteX14" fmla="*/ 1930400 w 2032000"/>
                  <a:gd name="connsiteY14" fmla="*/ 812800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32000" h="812800">
                    <a:moveTo>
                      <a:pt x="1930400" y="812800"/>
                    </a:moveTo>
                    <a:cubicBezTo>
                      <a:pt x="1874317" y="812800"/>
                      <a:pt x="1828800" y="767283"/>
                      <a:pt x="1828800" y="711200"/>
                    </a:cubicBezTo>
                    <a:lnTo>
                      <a:pt x="1828800" y="552704"/>
                    </a:lnTo>
                    <a:cubicBezTo>
                      <a:pt x="1828800" y="359867"/>
                      <a:pt x="1682902" y="203200"/>
                      <a:pt x="1503680" y="203200"/>
                    </a:cubicBezTo>
                    <a:lnTo>
                      <a:pt x="528320" y="203200"/>
                    </a:lnTo>
                    <a:cubicBezTo>
                      <a:pt x="349098" y="203200"/>
                      <a:pt x="203200" y="359867"/>
                      <a:pt x="203200" y="552704"/>
                    </a:cubicBezTo>
                    <a:lnTo>
                      <a:pt x="203200" y="711200"/>
                    </a:lnTo>
                    <a:cubicBezTo>
                      <a:pt x="203200" y="767283"/>
                      <a:pt x="157683" y="812800"/>
                      <a:pt x="101600" y="812800"/>
                    </a:cubicBezTo>
                    <a:cubicBezTo>
                      <a:pt x="45517" y="812800"/>
                      <a:pt x="0" y="767283"/>
                      <a:pt x="0" y="711200"/>
                    </a:cubicBezTo>
                    <a:lnTo>
                      <a:pt x="0" y="552704"/>
                    </a:lnTo>
                    <a:cubicBezTo>
                      <a:pt x="0" y="247904"/>
                      <a:pt x="236931" y="0"/>
                      <a:pt x="528320" y="0"/>
                    </a:cubicBezTo>
                    <a:lnTo>
                      <a:pt x="1503680" y="0"/>
                    </a:lnTo>
                    <a:cubicBezTo>
                      <a:pt x="1795069" y="0"/>
                      <a:pt x="2032000" y="247904"/>
                      <a:pt x="2032000" y="552704"/>
                    </a:cubicBezTo>
                    <a:lnTo>
                      <a:pt x="2032000" y="711200"/>
                    </a:lnTo>
                    <a:cubicBezTo>
                      <a:pt x="2032000" y="767283"/>
                      <a:pt x="1986483" y="812800"/>
                      <a:pt x="1930400" y="812800"/>
                    </a:cubicBezTo>
                    <a:close/>
                  </a:path>
                </a:pathLst>
              </a:custGeom>
              <a:grpFill/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64F4BFC2-5703-475C-B2A3-237577E710CC}"/>
                </a:ext>
              </a:extLst>
            </p:cNvPr>
            <p:cNvSpPr/>
            <p:nvPr/>
          </p:nvSpPr>
          <p:spPr>
            <a:xfrm>
              <a:off x="4470501" y="3022600"/>
              <a:ext cx="3250960" cy="2844800"/>
            </a:xfrm>
            <a:custGeom>
              <a:avLst/>
              <a:gdLst>
                <a:gd name="connsiteX0" fmla="*/ 2438298 w 3250960"/>
                <a:gd name="connsiteY0" fmla="*/ 2844800 h 2844800"/>
                <a:gd name="connsiteX1" fmla="*/ 812698 w 3250960"/>
                <a:gd name="connsiteY1" fmla="*/ 2844800 h 2844800"/>
                <a:gd name="connsiteX2" fmla="*/ 714756 w 3250960"/>
                <a:gd name="connsiteY2" fmla="*/ 2769616 h 2844800"/>
                <a:gd name="connsiteX3" fmla="*/ 3556 w 3250960"/>
                <a:gd name="connsiteY3" fmla="*/ 128016 h 2844800"/>
                <a:gd name="connsiteX4" fmla="*/ 21031 w 3250960"/>
                <a:gd name="connsiteY4" fmla="*/ 39827 h 2844800"/>
                <a:gd name="connsiteX5" fmla="*/ 101498 w 3250960"/>
                <a:gd name="connsiteY5" fmla="*/ 0 h 2844800"/>
                <a:gd name="connsiteX6" fmla="*/ 3149498 w 3250960"/>
                <a:gd name="connsiteY6" fmla="*/ 0 h 2844800"/>
                <a:gd name="connsiteX7" fmla="*/ 3229965 w 3250960"/>
                <a:gd name="connsiteY7" fmla="*/ 39827 h 2844800"/>
                <a:gd name="connsiteX8" fmla="*/ 3247441 w 3250960"/>
                <a:gd name="connsiteY8" fmla="*/ 128016 h 2844800"/>
                <a:gd name="connsiteX9" fmla="*/ 2536241 w 3250960"/>
                <a:gd name="connsiteY9" fmla="*/ 2769616 h 2844800"/>
                <a:gd name="connsiteX10" fmla="*/ 2438298 w 3250960"/>
                <a:gd name="connsiteY10" fmla="*/ 2844800 h 2844800"/>
                <a:gd name="connsiteX11" fmla="*/ 890524 w 3250960"/>
                <a:gd name="connsiteY11" fmla="*/ 2641600 h 2844800"/>
                <a:gd name="connsiteX12" fmla="*/ 2360473 w 3250960"/>
                <a:gd name="connsiteY12" fmla="*/ 2641600 h 2844800"/>
                <a:gd name="connsiteX13" fmla="*/ 3016809 w 3250960"/>
                <a:gd name="connsiteY13" fmla="*/ 203200 h 2844800"/>
                <a:gd name="connsiteX14" fmla="*/ 233985 w 3250960"/>
                <a:gd name="connsiteY14" fmla="*/ 203200 h 284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0960" h="2844800">
                  <a:moveTo>
                    <a:pt x="2438298" y="2844800"/>
                  </a:moveTo>
                  <a:lnTo>
                    <a:pt x="812698" y="2844800"/>
                  </a:lnTo>
                  <a:cubicBezTo>
                    <a:pt x="766572" y="2844800"/>
                    <a:pt x="726541" y="2813914"/>
                    <a:pt x="714756" y="2769616"/>
                  </a:cubicBezTo>
                  <a:lnTo>
                    <a:pt x="3556" y="128016"/>
                  </a:lnTo>
                  <a:cubicBezTo>
                    <a:pt x="-4775" y="97536"/>
                    <a:pt x="1727" y="64821"/>
                    <a:pt x="21031" y="39827"/>
                  </a:cubicBezTo>
                  <a:cubicBezTo>
                    <a:pt x="40335" y="14834"/>
                    <a:pt x="70002" y="0"/>
                    <a:pt x="101498" y="0"/>
                  </a:cubicBezTo>
                  <a:lnTo>
                    <a:pt x="3149498" y="0"/>
                  </a:lnTo>
                  <a:cubicBezTo>
                    <a:pt x="3180994" y="0"/>
                    <a:pt x="3210865" y="14630"/>
                    <a:pt x="3229965" y="39827"/>
                  </a:cubicBezTo>
                  <a:cubicBezTo>
                    <a:pt x="3249066" y="65024"/>
                    <a:pt x="3255772" y="97536"/>
                    <a:pt x="3247441" y="128016"/>
                  </a:cubicBezTo>
                  <a:lnTo>
                    <a:pt x="2536241" y="2769616"/>
                  </a:lnTo>
                  <a:cubicBezTo>
                    <a:pt x="2524455" y="2813914"/>
                    <a:pt x="2484425" y="2844800"/>
                    <a:pt x="2438298" y="2844800"/>
                  </a:cubicBezTo>
                  <a:close/>
                  <a:moveTo>
                    <a:pt x="890524" y="2641600"/>
                  </a:moveTo>
                  <a:lnTo>
                    <a:pt x="2360473" y="2641600"/>
                  </a:lnTo>
                  <a:lnTo>
                    <a:pt x="3016809" y="203200"/>
                  </a:lnTo>
                  <a:lnTo>
                    <a:pt x="233985" y="203200"/>
                  </a:ln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8197D96-4B8E-4FB7-93DE-9D6034A73CEA}"/>
                </a:ext>
              </a:extLst>
            </p:cNvPr>
            <p:cNvSpPr/>
            <p:nvPr/>
          </p:nvSpPr>
          <p:spPr>
            <a:xfrm>
              <a:off x="5283317" y="3632200"/>
              <a:ext cx="1625365" cy="1625600"/>
            </a:xfrm>
            <a:custGeom>
              <a:avLst/>
              <a:gdLst>
                <a:gd name="connsiteX0" fmla="*/ 1117483 w 1625365"/>
                <a:gd name="connsiteY0" fmla="*/ 1625600 h 1625600"/>
                <a:gd name="connsiteX1" fmla="*/ 507883 w 1625365"/>
                <a:gd name="connsiteY1" fmla="*/ 1625600 h 1625600"/>
                <a:gd name="connsiteX2" fmla="*/ 410347 w 1625365"/>
                <a:gd name="connsiteY2" fmla="*/ 1551838 h 1625600"/>
                <a:gd name="connsiteX3" fmla="*/ 3947 w 1625365"/>
                <a:gd name="connsiteY3" fmla="*/ 129438 h 1625600"/>
                <a:gd name="connsiteX4" fmla="*/ 20406 w 1625365"/>
                <a:gd name="connsiteY4" fmla="*/ 40437 h 1625600"/>
                <a:gd name="connsiteX5" fmla="*/ 101483 w 1625365"/>
                <a:gd name="connsiteY5" fmla="*/ 0 h 1625600"/>
                <a:gd name="connsiteX6" fmla="*/ 1523883 w 1625365"/>
                <a:gd name="connsiteY6" fmla="*/ 0 h 1625600"/>
                <a:gd name="connsiteX7" fmla="*/ 1604960 w 1625365"/>
                <a:gd name="connsiteY7" fmla="*/ 40437 h 1625600"/>
                <a:gd name="connsiteX8" fmla="*/ 1621419 w 1625365"/>
                <a:gd name="connsiteY8" fmla="*/ 129438 h 1625600"/>
                <a:gd name="connsiteX9" fmla="*/ 1215019 w 1625365"/>
                <a:gd name="connsiteY9" fmla="*/ 1551838 h 1625600"/>
                <a:gd name="connsiteX10" fmla="*/ 1117483 w 1625365"/>
                <a:gd name="connsiteY10" fmla="*/ 1625600 h 1625600"/>
                <a:gd name="connsiteX11" fmla="*/ 584489 w 1625365"/>
                <a:gd name="connsiteY11" fmla="*/ 1422400 h 1625600"/>
                <a:gd name="connsiteX12" fmla="*/ 1040876 w 1625365"/>
                <a:gd name="connsiteY12" fmla="*/ 1422400 h 1625600"/>
                <a:gd name="connsiteX13" fmla="*/ 1389161 w 1625365"/>
                <a:gd name="connsiteY13" fmla="*/ 203200 h 1625600"/>
                <a:gd name="connsiteX14" fmla="*/ 236204 w 1625365"/>
                <a:gd name="connsiteY14" fmla="*/ 2032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5365" h="1625600">
                  <a:moveTo>
                    <a:pt x="1117483" y="1625600"/>
                  </a:moveTo>
                  <a:lnTo>
                    <a:pt x="507883" y="1625600"/>
                  </a:lnTo>
                  <a:cubicBezTo>
                    <a:pt x="462366" y="1625600"/>
                    <a:pt x="422742" y="1595526"/>
                    <a:pt x="410347" y="1551838"/>
                  </a:cubicBezTo>
                  <a:lnTo>
                    <a:pt x="3947" y="129438"/>
                  </a:lnTo>
                  <a:cubicBezTo>
                    <a:pt x="-4791" y="98755"/>
                    <a:pt x="1102" y="65837"/>
                    <a:pt x="20406" y="40437"/>
                  </a:cubicBezTo>
                  <a:cubicBezTo>
                    <a:pt x="39507" y="15037"/>
                    <a:pt x="69580" y="0"/>
                    <a:pt x="101483" y="0"/>
                  </a:cubicBezTo>
                  <a:lnTo>
                    <a:pt x="1523883" y="0"/>
                  </a:lnTo>
                  <a:cubicBezTo>
                    <a:pt x="1555785" y="0"/>
                    <a:pt x="1585859" y="15037"/>
                    <a:pt x="1604960" y="40437"/>
                  </a:cubicBezTo>
                  <a:cubicBezTo>
                    <a:pt x="1624264" y="65837"/>
                    <a:pt x="1630157" y="98958"/>
                    <a:pt x="1621419" y="129438"/>
                  </a:cubicBezTo>
                  <a:lnTo>
                    <a:pt x="1215019" y="1551838"/>
                  </a:lnTo>
                  <a:cubicBezTo>
                    <a:pt x="1202624" y="1595526"/>
                    <a:pt x="1163000" y="1625600"/>
                    <a:pt x="1117483" y="1625600"/>
                  </a:cubicBezTo>
                  <a:close/>
                  <a:moveTo>
                    <a:pt x="584489" y="1422400"/>
                  </a:moveTo>
                  <a:lnTo>
                    <a:pt x="1040876" y="1422400"/>
                  </a:lnTo>
                  <a:lnTo>
                    <a:pt x="1389161" y="203200"/>
                  </a:lnTo>
                  <a:lnTo>
                    <a:pt x="236204" y="203200"/>
                  </a:ln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6A866F27-BC79-4317-84F7-2B450D6B318D}"/>
                </a:ext>
              </a:extLst>
            </p:cNvPr>
            <p:cNvSpPr/>
            <p:nvPr/>
          </p:nvSpPr>
          <p:spPr>
            <a:xfrm>
              <a:off x="4267200" y="5664200"/>
              <a:ext cx="3657600" cy="203200"/>
            </a:xfrm>
            <a:custGeom>
              <a:avLst/>
              <a:gdLst>
                <a:gd name="connsiteX0" fmla="*/ 3556000 w 3657600"/>
                <a:gd name="connsiteY0" fmla="*/ 203200 h 203200"/>
                <a:gd name="connsiteX1" fmla="*/ 101600 w 3657600"/>
                <a:gd name="connsiteY1" fmla="*/ 203200 h 203200"/>
                <a:gd name="connsiteX2" fmla="*/ 0 w 3657600"/>
                <a:gd name="connsiteY2" fmla="*/ 101600 h 203200"/>
                <a:gd name="connsiteX3" fmla="*/ 101600 w 3657600"/>
                <a:gd name="connsiteY3" fmla="*/ 0 h 203200"/>
                <a:gd name="connsiteX4" fmla="*/ 3556000 w 3657600"/>
                <a:gd name="connsiteY4" fmla="*/ 0 h 203200"/>
                <a:gd name="connsiteX5" fmla="*/ 3657600 w 3657600"/>
                <a:gd name="connsiteY5" fmla="*/ 101600 h 203200"/>
                <a:gd name="connsiteX6" fmla="*/ 3556000 w 3657600"/>
                <a:gd name="connsiteY6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7600" h="203200">
                  <a:moveTo>
                    <a:pt x="3556000" y="203200"/>
                  </a:moveTo>
                  <a:lnTo>
                    <a:pt x="101600" y="203200"/>
                  </a:lnTo>
                  <a:cubicBezTo>
                    <a:pt x="45517" y="203200"/>
                    <a:pt x="0" y="157683"/>
                    <a:pt x="0" y="101600"/>
                  </a:cubicBezTo>
                  <a:cubicBezTo>
                    <a:pt x="0" y="45517"/>
                    <a:pt x="45517" y="0"/>
                    <a:pt x="101600" y="0"/>
                  </a:cubicBezTo>
                  <a:lnTo>
                    <a:pt x="3556000" y="0"/>
                  </a:lnTo>
                  <a:cubicBezTo>
                    <a:pt x="3612083" y="0"/>
                    <a:pt x="3657600" y="45517"/>
                    <a:pt x="3657600" y="101600"/>
                  </a:cubicBezTo>
                  <a:cubicBezTo>
                    <a:pt x="3657600" y="157683"/>
                    <a:pt x="3612083" y="203200"/>
                    <a:pt x="3556000" y="203200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4697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D51EBA3F-483B-4841-9B00-24877966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F4FB134-D7EA-4BE0-8C32-D8384F847685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205913" cy="695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Políticas para a internacionalização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CB9AB15-829A-4652-9ECA-13FFDC363401}"/>
              </a:ext>
            </a:extLst>
          </p:cNvPr>
          <p:cNvSpPr/>
          <p:nvPr/>
        </p:nvSpPr>
        <p:spPr>
          <a:xfrm>
            <a:off x="1819038" y="1354141"/>
            <a:ext cx="6033192" cy="3560759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ctr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Eixos: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de internacionalização do ensino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de internacionalização da pesquisa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de internacionalização da extensão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de internacionalização da cultura e arte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de internacionalização da gestão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FF7D92E-B598-44DA-8184-1E0E52698B25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3" name="Gráfico 13">
            <a:extLst>
              <a:ext uri="{FF2B5EF4-FFF2-40B4-BE49-F238E27FC236}">
                <a16:creationId xmlns:a16="http://schemas.microsoft.com/office/drawing/2014/main" id="{D8719CF9-1956-4B7F-9F85-E1FD5ECCA557}"/>
              </a:ext>
            </a:extLst>
          </p:cNvPr>
          <p:cNvGrpSpPr/>
          <p:nvPr/>
        </p:nvGrpSpPr>
        <p:grpSpPr>
          <a:xfrm>
            <a:off x="320280" y="660787"/>
            <a:ext cx="763200" cy="763200"/>
            <a:chOff x="3657600" y="990600"/>
            <a:chExt cx="4876800" cy="4876800"/>
          </a:xfrm>
          <a:solidFill>
            <a:schemeClr val="tx1"/>
          </a:solidFill>
        </p:grpSpPr>
        <p:grpSp>
          <p:nvGrpSpPr>
            <p:cNvPr id="14" name="Gráfico 13">
              <a:extLst>
                <a:ext uri="{FF2B5EF4-FFF2-40B4-BE49-F238E27FC236}">
                  <a16:creationId xmlns:a16="http://schemas.microsoft.com/office/drawing/2014/main" id="{8887A638-3F2C-42CB-940F-030A27F1C35C}"/>
                </a:ext>
              </a:extLst>
            </p:cNvPr>
            <p:cNvGrpSpPr/>
            <p:nvPr/>
          </p:nvGrpSpPr>
          <p:grpSpPr>
            <a:xfrm>
              <a:off x="5080000" y="990600"/>
              <a:ext cx="2032000" cy="2235200"/>
              <a:chOff x="5080000" y="990600"/>
              <a:chExt cx="2032000" cy="2235200"/>
            </a:xfrm>
            <a:grpFill/>
          </p:grpSpPr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47F1E57-2022-483D-9ABF-A884AF06442F}"/>
                  </a:ext>
                </a:extLst>
              </p:cNvPr>
              <p:cNvSpPr/>
              <p:nvPr/>
            </p:nvSpPr>
            <p:spPr>
              <a:xfrm>
                <a:off x="5486400" y="990600"/>
                <a:ext cx="1219200" cy="1219200"/>
              </a:xfrm>
              <a:custGeom>
                <a:avLst/>
                <a:gdLst>
                  <a:gd name="connsiteX0" fmla="*/ 609600 w 1219200"/>
                  <a:gd name="connsiteY0" fmla="*/ 1219200 h 1219200"/>
                  <a:gd name="connsiteX1" fmla="*/ 0 w 1219200"/>
                  <a:gd name="connsiteY1" fmla="*/ 609600 h 1219200"/>
                  <a:gd name="connsiteX2" fmla="*/ 609600 w 1219200"/>
                  <a:gd name="connsiteY2" fmla="*/ 0 h 1219200"/>
                  <a:gd name="connsiteX3" fmla="*/ 1219200 w 1219200"/>
                  <a:gd name="connsiteY3" fmla="*/ 609600 h 1219200"/>
                  <a:gd name="connsiteX4" fmla="*/ 609600 w 1219200"/>
                  <a:gd name="connsiteY4" fmla="*/ 1219200 h 1219200"/>
                  <a:gd name="connsiteX5" fmla="*/ 609600 w 1219200"/>
                  <a:gd name="connsiteY5" fmla="*/ 203200 h 1219200"/>
                  <a:gd name="connsiteX6" fmla="*/ 203200 w 1219200"/>
                  <a:gd name="connsiteY6" fmla="*/ 609600 h 1219200"/>
                  <a:gd name="connsiteX7" fmla="*/ 609600 w 1219200"/>
                  <a:gd name="connsiteY7" fmla="*/ 1016000 h 1219200"/>
                  <a:gd name="connsiteX8" fmla="*/ 1016000 w 1219200"/>
                  <a:gd name="connsiteY8" fmla="*/ 609600 h 1219200"/>
                  <a:gd name="connsiteX9" fmla="*/ 609600 w 1219200"/>
                  <a:gd name="connsiteY9" fmla="*/ 203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200" h="1219200">
                    <a:moveTo>
                      <a:pt x="609600" y="1219200"/>
                    </a:moveTo>
                    <a:cubicBezTo>
                      <a:pt x="273507" y="1219200"/>
                      <a:pt x="0" y="945693"/>
                      <a:pt x="0" y="609600"/>
                    </a:cubicBezTo>
                    <a:cubicBezTo>
                      <a:pt x="0" y="273507"/>
                      <a:pt x="273507" y="0"/>
                      <a:pt x="609600" y="0"/>
                    </a:cubicBezTo>
                    <a:cubicBezTo>
                      <a:pt x="945693" y="0"/>
                      <a:pt x="1219200" y="273507"/>
                      <a:pt x="1219200" y="609600"/>
                    </a:cubicBezTo>
                    <a:cubicBezTo>
                      <a:pt x="1219200" y="945693"/>
                      <a:pt x="945693" y="1219200"/>
                      <a:pt x="609600" y="1219200"/>
                    </a:cubicBezTo>
                    <a:close/>
                    <a:moveTo>
                      <a:pt x="609600" y="203200"/>
                    </a:moveTo>
                    <a:cubicBezTo>
                      <a:pt x="385470" y="203200"/>
                      <a:pt x="203200" y="385470"/>
                      <a:pt x="203200" y="609600"/>
                    </a:cubicBezTo>
                    <a:cubicBezTo>
                      <a:pt x="203200" y="833730"/>
                      <a:pt x="385470" y="1016000"/>
                      <a:pt x="609600" y="1016000"/>
                    </a:cubicBezTo>
                    <a:cubicBezTo>
                      <a:pt x="833730" y="1016000"/>
                      <a:pt x="1016000" y="833730"/>
                      <a:pt x="1016000" y="609600"/>
                    </a:cubicBezTo>
                    <a:cubicBezTo>
                      <a:pt x="1016000" y="385470"/>
                      <a:pt x="833730" y="203200"/>
                      <a:pt x="609600" y="203200"/>
                    </a:cubicBezTo>
                    <a:close/>
                  </a:path>
                </a:pathLst>
              </a:custGeom>
              <a:grpFill/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6CA2371-C927-4561-8625-58D8BCDA1984}"/>
                  </a:ext>
                </a:extLst>
              </p:cNvPr>
              <p:cNvSpPr/>
              <p:nvPr/>
            </p:nvSpPr>
            <p:spPr>
              <a:xfrm>
                <a:off x="5080000" y="2413000"/>
                <a:ext cx="2032000" cy="812800"/>
              </a:xfrm>
              <a:custGeom>
                <a:avLst/>
                <a:gdLst>
                  <a:gd name="connsiteX0" fmla="*/ 1930400 w 2032000"/>
                  <a:gd name="connsiteY0" fmla="*/ 812800 h 812800"/>
                  <a:gd name="connsiteX1" fmla="*/ 1828800 w 2032000"/>
                  <a:gd name="connsiteY1" fmla="*/ 711200 h 812800"/>
                  <a:gd name="connsiteX2" fmla="*/ 1828800 w 2032000"/>
                  <a:gd name="connsiteY2" fmla="*/ 552704 h 812800"/>
                  <a:gd name="connsiteX3" fmla="*/ 1503680 w 2032000"/>
                  <a:gd name="connsiteY3" fmla="*/ 203200 h 812800"/>
                  <a:gd name="connsiteX4" fmla="*/ 528320 w 2032000"/>
                  <a:gd name="connsiteY4" fmla="*/ 203200 h 812800"/>
                  <a:gd name="connsiteX5" fmla="*/ 203200 w 2032000"/>
                  <a:gd name="connsiteY5" fmla="*/ 552704 h 812800"/>
                  <a:gd name="connsiteX6" fmla="*/ 203200 w 2032000"/>
                  <a:gd name="connsiteY6" fmla="*/ 711200 h 812800"/>
                  <a:gd name="connsiteX7" fmla="*/ 101600 w 2032000"/>
                  <a:gd name="connsiteY7" fmla="*/ 812800 h 812800"/>
                  <a:gd name="connsiteX8" fmla="*/ 0 w 2032000"/>
                  <a:gd name="connsiteY8" fmla="*/ 711200 h 812800"/>
                  <a:gd name="connsiteX9" fmla="*/ 0 w 2032000"/>
                  <a:gd name="connsiteY9" fmla="*/ 552704 h 812800"/>
                  <a:gd name="connsiteX10" fmla="*/ 528320 w 2032000"/>
                  <a:gd name="connsiteY10" fmla="*/ 0 h 812800"/>
                  <a:gd name="connsiteX11" fmla="*/ 1503680 w 2032000"/>
                  <a:gd name="connsiteY11" fmla="*/ 0 h 812800"/>
                  <a:gd name="connsiteX12" fmla="*/ 2032000 w 2032000"/>
                  <a:gd name="connsiteY12" fmla="*/ 552704 h 812800"/>
                  <a:gd name="connsiteX13" fmla="*/ 2032000 w 2032000"/>
                  <a:gd name="connsiteY13" fmla="*/ 711200 h 812800"/>
                  <a:gd name="connsiteX14" fmla="*/ 1930400 w 2032000"/>
                  <a:gd name="connsiteY14" fmla="*/ 812800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32000" h="812800">
                    <a:moveTo>
                      <a:pt x="1930400" y="812800"/>
                    </a:moveTo>
                    <a:cubicBezTo>
                      <a:pt x="1874317" y="812800"/>
                      <a:pt x="1828800" y="767283"/>
                      <a:pt x="1828800" y="711200"/>
                    </a:cubicBezTo>
                    <a:lnTo>
                      <a:pt x="1828800" y="552704"/>
                    </a:lnTo>
                    <a:cubicBezTo>
                      <a:pt x="1828800" y="359867"/>
                      <a:pt x="1682902" y="203200"/>
                      <a:pt x="1503680" y="203200"/>
                    </a:cubicBezTo>
                    <a:lnTo>
                      <a:pt x="528320" y="203200"/>
                    </a:lnTo>
                    <a:cubicBezTo>
                      <a:pt x="349098" y="203200"/>
                      <a:pt x="203200" y="359867"/>
                      <a:pt x="203200" y="552704"/>
                    </a:cubicBezTo>
                    <a:lnTo>
                      <a:pt x="203200" y="711200"/>
                    </a:lnTo>
                    <a:cubicBezTo>
                      <a:pt x="203200" y="767283"/>
                      <a:pt x="157683" y="812800"/>
                      <a:pt x="101600" y="812800"/>
                    </a:cubicBezTo>
                    <a:cubicBezTo>
                      <a:pt x="45517" y="812800"/>
                      <a:pt x="0" y="767283"/>
                      <a:pt x="0" y="711200"/>
                    </a:cubicBezTo>
                    <a:lnTo>
                      <a:pt x="0" y="552704"/>
                    </a:lnTo>
                    <a:cubicBezTo>
                      <a:pt x="0" y="247904"/>
                      <a:pt x="236931" y="0"/>
                      <a:pt x="528320" y="0"/>
                    </a:cubicBezTo>
                    <a:lnTo>
                      <a:pt x="1503680" y="0"/>
                    </a:lnTo>
                    <a:cubicBezTo>
                      <a:pt x="1795069" y="0"/>
                      <a:pt x="2032000" y="247904"/>
                      <a:pt x="2032000" y="552704"/>
                    </a:cubicBezTo>
                    <a:lnTo>
                      <a:pt x="2032000" y="711200"/>
                    </a:lnTo>
                    <a:cubicBezTo>
                      <a:pt x="2032000" y="767283"/>
                      <a:pt x="1986483" y="812800"/>
                      <a:pt x="1930400" y="812800"/>
                    </a:cubicBezTo>
                    <a:close/>
                  </a:path>
                </a:pathLst>
              </a:custGeom>
              <a:grpFill/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34D10BFB-4F94-4A6C-AEA3-B1B1187A8FD8}"/>
                </a:ext>
              </a:extLst>
            </p:cNvPr>
            <p:cNvSpPr/>
            <p:nvPr/>
          </p:nvSpPr>
          <p:spPr>
            <a:xfrm>
              <a:off x="4470501" y="3022600"/>
              <a:ext cx="3250960" cy="2844800"/>
            </a:xfrm>
            <a:custGeom>
              <a:avLst/>
              <a:gdLst>
                <a:gd name="connsiteX0" fmla="*/ 2438298 w 3250960"/>
                <a:gd name="connsiteY0" fmla="*/ 2844800 h 2844800"/>
                <a:gd name="connsiteX1" fmla="*/ 812698 w 3250960"/>
                <a:gd name="connsiteY1" fmla="*/ 2844800 h 2844800"/>
                <a:gd name="connsiteX2" fmla="*/ 714756 w 3250960"/>
                <a:gd name="connsiteY2" fmla="*/ 2769616 h 2844800"/>
                <a:gd name="connsiteX3" fmla="*/ 3556 w 3250960"/>
                <a:gd name="connsiteY3" fmla="*/ 128016 h 2844800"/>
                <a:gd name="connsiteX4" fmla="*/ 21031 w 3250960"/>
                <a:gd name="connsiteY4" fmla="*/ 39827 h 2844800"/>
                <a:gd name="connsiteX5" fmla="*/ 101498 w 3250960"/>
                <a:gd name="connsiteY5" fmla="*/ 0 h 2844800"/>
                <a:gd name="connsiteX6" fmla="*/ 3149498 w 3250960"/>
                <a:gd name="connsiteY6" fmla="*/ 0 h 2844800"/>
                <a:gd name="connsiteX7" fmla="*/ 3229965 w 3250960"/>
                <a:gd name="connsiteY7" fmla="*/ 39827 h 2844800"/>
                <a:gd name="connsiteX8" fmla="*/ 3247441 w 3250960"/>
                <a:gd name="connsiteY8" fmla="*/ 128016 h 2844800"/>
                <a:gd name="connsiteX9" fmla="*/ 2536241 w 3250960"/>
                <a:gd name="connsiteY9" fmla="*/ 2769616 h 2844800"/>
                <a:gd name="connsiteX10" fmla="*/ 2438298 w 3250960"/>
                <a:gd name="connsiteY10" fmla="*/ 2844800 h 2844800"/>
                <a:gd name="connsiteX11" fmla="*/ 890524 w 3250960"/>
                <a:gd name="connsiteY11" fmla="*/ 2641600 h 2844800"/>
                <a:gd name="connsiteX12" fmla="*/ 2360473 w 3250960"/>
                <a:gd name="connsiteY12" fmla="*/ 2641600 h 2844800"/>
                <a:gd name="connsiteX13" fmla="*/ 3016809 w 3250960"/>
                <a:gd name="connsiteY13" fmla="*/ 203200 h 2844800"/>
                <a:gd name="connsiteX14" fmla="*/ 233985 w 3250960"/>
                <a:gd name="connsiteY14" fmla="*/ 203200 h 284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0960" h="2844800">
                  <a:moveTo>
                    <a:pt x="2438298" y="2844800"/>
                  </a:moveTo>
                  <a:lnTo>
                    <a:pt x="812698" y="2844800"/>
                  </a:lnTo>
                  <a:cubicBezTo>
                    <a:pt x="766572" y="2844800"/>
                    <a:pt x="726541" y="2813914"/>
                    <a:pt x="714756" y="2769616"/>
                  </a:cubicBezTo>
                  <a:lnTo>
                    <a:pt x="3556" y="128016"/>
                  </a:lnTo>
                  <a:cubicBezTo>
                    <a:pt x="-4775" y="97536"/>
                    <a:pt x="1727" y="64821"/>
                    <a:pt x="21031" y="39827"/>
                  </a:cubicBezTo>
                  <a:cubicBezTo>
                    <a:pt x="40335" y="14834"/>
                    <a:pt x="70002" y="0"/>
                    <a:pt x="101498" y="0"/>
                  </a:cubicBezTo>
                  <a:lnTo>
                    <a:pt x="3149498" y="0"/>
                  </a:lnTo>
                  <a:cubicBezTo>
                    <a:pt x="3180994" y="0"/>
                    <a:pt x="3210865" y="14630"/>
                    <a:pt x="3229965" y="39827"/>
                  </a:cubicBezTo>
                  <a:cubicBezTo>
                    <a:pt x="3249066" y="65024"/>
                    <a:pt x="3255772" y="97536"/>
                    <a:pt x="3247441" y="128016"/>
                  </a:cubicBezTo>
                  <a:lnTo>
                    <a:pt x="2536241" y="2769616"/>
                  </a:lnTo>
                  <a:cubicBezTo>
                    <a:pt x="2524455" y="2813914"/>
                    <a:pt x="2484425" y="2844800"/>
                    <a:pt x="2438298" y="2844800"/>
                  </a:cubicBezTo>
                  <a:close/>
                  <a:moveTo>
                    <a:pt x="890524" y="2641600"/>
                  </a:moveTo>
                  <a:lnTo>
                    <a:pt x="2360473" y="2641600"/>
                  </a:lnTo>
                  <a:lnTo>
                    <a:pt x="3016809" y="203200"/>
                  </a:lnTo>
                  <a:lnTo>
                    <a:pt x="233985" y="203200"/>
                  </a:ln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8D844AF0-5020-4997-A3DF-3F656A023F15}"/>
                </a:ext>
              </a:extLst>
            </p:cNvPr>
            <p:cNvSpPr/>
            <p:nvPr/>
          </p:nvSpPr>
          <p:spPr>
            <a:xfrm>
              <a:off x="5283317" y="3632200"/>
              <a:ext cx="1625365" cy="1625600"/>
            </a:xfrm>
            <a:custGeom>
              <a:avLst/>
              <a:gdLst>
                <a:gd name="connsiteX0" fmla="*/ 1117483 w 1625365"/>
                <a:gd name="connsiteY0" fmla="*/ 1625600 h 1625600"/>
                <a:gd name="connsiteX1" fmla="*/ 507883 w 1625365"/>
                <a:gd name="connsiteY1" fmla="*/ 1625600 h 1625600"/>
                <a:gd name="connsiteX2" fmla="*/ 410347 w 1625365"/>
                <a:gd name="connsiteY2" fmla="*/ 1551838 h 1625600"/>
                <a:gd name="connsiteX3" fmla="*/ 3947 w 1625365"/>
                <a:gd name="connsiteY3" fmla="*/ 129438 h 1625600"/>
                <a:gd name="connsiteX4" fmla="*/ 20406 w 1625365"/>
                <a:gd name="connsiteY4" fmla="*/ 40437 h 1625600"/>
                <a:gd name="connsiteX5" fmla="*/ 101483 w 1625365"/>
                <a:gd name="connsiteY5" fmla="*/ 0 h 1625600"/>
                <a:gd name="connsiteX6" fmla="*/ 1523883 w 1625365"/>
                <a:gd name="connsiteY6" fmla="*/ 0 h 1625600"/>
                <a:gd name="connsiteX7" fmla="*/ 1604960 w 1625365"/>
                <a:gd name="connsiteY7" fmla="*/ 40437 h 1625600"/>
                <a:gd name="connsiteX8" fmla="*/ 1621419 w 1625365"/>
                <a:gd name="connsiteY8" fmla="*/ 129438 h 1625600"/>
                <a:gd name="connsiteX9" fmla="*/ 1215019 w 1625365"/>
                <a:gd name="connsiteY9" fmla="*/ 1551838 h 1625600"/>
                <a:gd name="connsiteX10" fmla="*/ 1117483 w 1625365"/>
                <a:gd name="connsiteY10" fmla="*/ 1625600 h 1625600"/>
                <a:gd name="connsiteX11" fmla="*/ 584489 w 1625365"/>
                <a:gd name="connsiteY11" fmla="*/ 1422400 h 1625600"/>
                <a:gd name="connsiteX12" fmla="*/ 1040876 w 1625365"/>
                <a:gd name="connsiteY12" fmla="*/ 1422400 h 1625600"/>
                <a:gd name="connsiteX13" fmla="*/ 1389161 w 1625365"/>
                <a:gd name="connsiteY13" fmla="*/ 203200 h 1625600"/>
                <a:gd name="connsiteX14" fmla="*/ 236204 w 1625365"/>
                <a:gd name="connsiteY14" fmla="*/ 2032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5365" h="1625600">
                  <a:moveTo>
                    <a:pt x="1117483" y="1625600"/>
                  </a:moveTo>
                  <a:lnTo>
                    <a:pt x="507883" y="1625600"/>
                  </a:lnTo>
                  <a:cubicBezTo>
                    <a:pt x="462366" y="1625600"/>
                    <a:pt x="422742" y="1595526"/>
                    <a:pt x="410347" y="1551838"/>
                  </a:cubicBezTo>
                  <a:lnTo>
                    <a:pt x="3947" y="129438"/>
                  </a:lnTo>
                  <a:cubicBezTo>
                    <a:pt x="-4791" y="98755"/>
                    <a:pt x="1102" y="65837"/>
                    <a:pt x="20406" y="40437"/>
                  </a:cubicBezTo>
                  <a:cubicBezTo>
                    <a:pt x="39507" y="15037"/>
                    <a:pt x="69580" y="0"/>
                    <a:pt x="101483" y="0"/>
                  </a:cubicBezTo>
                  <a:lnTo>
                    <a:pt x="1523883" y="0"/>
                  </a:lnTo>
                  <a:cubicBezTo>
                    <a:pt x="1555785" y="0"/>
                    <a:pt x="1585859" y="15037"/>
                    <a:pt x="1604960" y="40437"/>
                  </a:cubicBezTo>
                  <a:cubicBezTo>
                    <a:pt x="1624264" y="65837"/>
                    <a:pt x="1630157" y="98958"/>
                    <a:pt x="1621419" y="129438"/>
                  </a:cubicBezTo>
                  <a:lnTo>
                    <a:pt x="1215019" y="1551838"/>
                  </a:lnTo>
                  <a:cubicBezTo>
                    <a:pt x="1202624" y="1595526"/>
                    <a:pt x="1163000" y="1625600"/>
                    <a:pt x="1117483" y="1625600"/>
                  </a:cubicBezTo>
                  <a:close/>
                  <a:moveTo>
                    <a:pt x="584489" y="1422400"/>
                  </a:moveTo>
                  <a:lnTo>
                    <a:pt x="1040876" y="1422400"/>
                  </a:lnTo>
                  <a:lnTo>
                    <a:pt x="1389161" y="203200"/>
                  </a:lnTo>
                  <a:lnTo>
                    <a:pt x="236204" y="203200"/>
                  </a:ln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F6570547-312F-4DAF-8C84-F75EC32525C4}"/>
                </a:ext>
              </a:extLst>
            </p:cNvPr>
            <p:cNvSpPr/>
            <p:nvPr/>
          </p:nvSpPr>
          <p:spPr>
            <a:xfrm>
              <a:off x="4267200" y="5664200"/>
              <a:ext cx="3657600" cy="203200"/>
            </a:xfrm>
            <a:custGeom>
              <a:avLst/>
              <a:gdLst>
                <a:gd name="connsiteX0" fmla="*/ 3556000 w 3657600"/>
                <a:gd name="connsiteY0" fmla="*/ 203200 h 203200"/>
                <a:gd name="connsiteX1" fmla="*/ 101600 w 3657600"/>
                <a:gd name="connsiteY1" fmla="*/ 203200 h 203200"/>
                <a:gd name="connsiteX2" fmla="*/ 0 w 3657600"/>
                <a:gd name="connsiteY2" fmla="*/ 101600 h 203200"/>
                <a:gd name="connsiteX3" fmla="*/ 101600 w 3657600"/>
                <a:gd name="connsiteY3" fmla="*/ 0 h 203200"/>
                <a:gd name="connsiteX4" fmla="*/ 3556000 w 3657600"/>
                <a:gd name="connsiteY4" fmla="*/ 0 h 203200"/>
                <a:gd name="connsiteX5" fmla="*/ 3657600 w 3657600"/>
                <a:gd name="connsiteY5" fmla="*/ 101600 h 203200"/>
                <a:gd name="connsiteX6" fmla="*/ 3556000 w 3657600"/>
                <a:gd name="connsiteY6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7600" h="203200">
                  <a:moveTo>
                    <a:pt x="3556000" y="203200"/>
                  </a:moveTo>
                  <a:lnTo>
                    <a:pt x="101600" y="203200"/>
                  </a:lnTo>
                  <a:cubicBezTo>
                    <a:pt x="45517" y="203200"/>
                    <a:pt x="0" y="157683"/>
                    <a:pt x="0" y="101600"/>
                  </a:cubicBezTo>
                  <a:cubicBezTo>
                    <a:pt x="0" y="45517"/>
                    <a:pt x="45517" y="0"/>
                    <a:pt x="101600" y="0"/>
                  </a:cubicBezTo>
                  <a:lnTo>
                    <a:pt x="3556000" y="0"/>
                  </a:lnTo>
                  <a:cubicBezTo>
                    <a:pt x="3612083" y="0"/>
                    <a:pt x="3657600" y="45517"/>
                    <a:pt x="3657600" y="101600"/>
                  </a:cubicBezTo>
                  <a:cubicBezTo>
                    <a:pt x="3657600" y="157683"/>
                    <a:pt x="3612083" y="203200"/>
                    <a:pt x="3556000" y="203200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7420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45886BE-A690-449C-808A-A64B3037075E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776168" cy="1786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Política institucional de valorização da diversidade, do meio ambiente, da memória cultural, da produção artística e patrimônio cultural, e ações afirmativas de defesa e promoção dos direitos humanos e da igualdade étnico-racial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84F3AAE-D9A8-499B-92E7-796FA7C9CBB6}"/>
              </a:ext>
            </a:extLst>
          </p:cNvPr>
          <p:cNvSpPr/>
          <p:nvPr/>
        </p:nvSpPr>
        <p:spPr>
          <a:xfrm>
            <a:off x="1819038" y="2392448"/>
            <a:ext cx="9090262" cy="4198852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ctr"/>
          <a:lstStyle/>
          <a:p>
            <a:pPr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Profa. Dra. Karla Lúcia Bento</a:t>
            </a:r>
          </a:p>
          <a:p>
            <a:pPr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norteadores: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Igualdade de condições para o acesso, permanência e aprendizagem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integral para a transformação social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entre formação acadêmica, mundo do trabalho e práticas sociais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Valorização e fortalecimento dos valores democráticos, humanistas e socioambientais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 como processo permanente ao longo da vida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0FA07A9-4730-4B3F-B487-E7E61EB2B874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1" name="Gráfico 13">
            <a:extLst>
              <a:ext uri="{FF2B5EF4-FFF2-40B4-BE49-F238E27FC236}">
                <a16:creationId xmlns:a16="http://schemas.microsoft.com/office/drawing/2014/main" id="{1896BE60-B0B1-4638-8066-A7E5B9EE0F22}"/>
              </a:ext>
            </a:extLst>
          </p:cNvPr>
          <p:cNvGrpSpPr/>
          <p:nvPr/>
        </p:nvGrpSpPr>
        <p:grpSpPr>
          <a:xfrm>
            <a:off x="415680" y="721622"/>
            <a:ext cx="763200" cy="763200"/>
            <a:chOff x="3071812" y="404812"/>
            <a:chExt cx="6048375" cy="6048375"/>
          </a:xfrm>
          <a:solidFill>
            <a:schemeClr val="bg1"/>
          </a:solidFill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2B376BFB-4061-4CEB-AFAE-BEE42BF7472C}"/>
                </a:ext>
              </a:extLst>
            </p:cNvPr>
            <p:cNvSpPr/>
            <p:nvPr/>
          </p:nvSpPr>
          <p:spPr>
            <a:xfrm>
              <a:off x="3077414" y="404799"/>
              <a:ext cx="4910544" cy="6046910"/>
            </a:xfrm>
            <a:custGeom>
              <a:avLst/>
              <a:gdLst>
                <a:gd name="connsiteX0" fmla="*/ 194181 w 4910544"/>
                <a:gd name="connsiteY0" fmla="*/ 4824371 h 6046910"/>
                <a:gd name="connsiteX1" fmla="*/ 611762 w 4910544"/>
                <a:gd name="connsiteY1" fmla="*/ 4995793 h 6046910"/>
                <a:gd name="connsiteX2" fmla="*/ 614691 w 4910544"/>
                <a:gd name="connsiteY2" fmla="*/ 4995793 h 6046910"/>
                <a:gd name="connsiteX3" fmla="*/ 2669495 w 4910544"/>
                <a:gd name="connsiteY3" fmla="*/ 4985648 h 6046910"/>
                <a:gd name="connsiteX4" fmla="*/ 3557030 w 4910544"/>
                <a:gd name="connsiteY4" fmla="*/ 5976264 h 6046910"/>
                <a:gd name="connsiteX5" fmla="*/ 3704847 w 4910544"/>
                <a:gd name="connsiteY5" fmla="*/ 6040564 h 6046910"/>
                <a:gd name="connsiteX6" fmla="*/ 3765547 w 4910544"/>
                <a:gd name="connsiteY6" fmla="*/ 6040665 h 6046910"/>
                <a:gd name="connsiteX7" fmla="*/ 3931979 w 4910544"/>
                <a:gd name="connsiteY7" fmla="*/ 5968934 h 6046910"/>
                <a:gd name="connsiteX8" fmla="*/ 4910545 w 4910544"/>
                <a:gd name="connsiteY8" fmla="*/ 4499737 h 6046910"/>
                <a:gd name="connsiteX9" fmla="*/ 4910545 w 4910544"/>
                <a:gd name="connsiteY9" fmla="*/ 3754139 h 6046910"/>
                <a:gd name="connsiteX10" fmla="*/ 4870138 w 4910544"/>
                <a:gd name="connsiteY10" fmla="*/ 3686934 h 6046910"/>
                <a:gd name="connsiteX11" fmla="*/ 3832905 w 4910544"/>
                <a:gd name="connsiteY11" fmla="*/ 3135353 h 6046910"/>
                <a:gd name="connsiteX12" fmla="*/ 3822981 w 4910544"/>
                <a:gd name="connsiteY12" fmla="*/ 1395069 h 6046910"/>
                <a:gd name="connsiteX13" fmla="*/ 3822879 w 4910544"/>
                <a:gd name="connsiteY13" fmla="*/ 1373272 h 6046910"/>
                <a:gd name="connsiteX14" fmla="*/ 3800248 w 4910544"/>
                <a:gd name="connsiteY14" fmla="*/ 1319484 h 6046910"/>
                <a:gd name="connsiteX15" fmla="*/ 2487243 w 4910544"/>
                <a:gd name="connsiteY15" fmla="*/ 24530 h 6046910"/>
                <a:gd name="connsiteX16" fmla="*/ 2440826 w 4910544"/>
                <a:gd name="connsiteY16" fmla="*/ 2984 h 6046910"/>
                <a:gd name="connsiteX17" fmla="*/ 2413532 w 4910544"/>
                <a:gd name="connsiteY17" fmla="*/ 359 h 6046910"/>
                <a:gd name="connsiteX18" fmla="*/ 2405933 w 4910544"/>
                <a:gd name="connsiteY18" fmla="*/ 12 h 6046910"/>
                <a:gd name="connsiteX19" fmla="*/ 590619 w 4910544"/>
                <a:gd name="connsiteY19" fmla="*/ 8730 h 6046910"/>
                <a:gd name="connsiteX20" fmla="*/ 6 w 4910544"/>
                <a:gd name="connsiteY20" fmla="*/ 603701 h 6046910"/>
                <a:gd name="connsiteX21" fmla="*/ 18322 w 4910544"/>
                <a:gd name="connsiteY21" fmla="*/ 4406475 h 6046910"/>
                <a:gd name="connsiteX22" fmla="*/ 194181 w 4910544"/>
                <a:gd name="connsiteY22" fmla="*/ 4824371 h 6046910"/>
                <a:gd name="connsiteX23" fmla="*/ 4758103 w 4910544"/>
                <a:gd name="connsiteY23" fmla="*/ 4499737 h 6046910"/>
                <a:gd name="connsiteX24" fmla="*/ 3872359 w 4910544"/>
                <a:gd name="connsiteY24" fmla="*/ 5828909 h 6046910"/>
                <a:gd name="connsiteX25" fmla="*/ 3871813 w 4910544"/>
                <a:gd name="connsiteY25" fmla="*/ 5829162 h 6046910"/>
                <a:gd name="connsiteX26" fmla="*/ 3735470 w 4910544"/>
                <a:gd name="connsiteY26" fmla="*/ 5887909 h 6046910"/>
                <a:gd name="connsiteX27" fmla="*/ 3618136 w 4910544"/>
                <a:gd name="connsiteY27" fmla="*/ 5836885 h 6046910"/>
                <a:gd name="connsiteX28" fmla="*/ 2750449 w 4910544"/>
                <a:gd name="connsiteY28" fmla="*/ 4514852 h 6046910"/>
                <a:gd name="connsiteX29" fmla="*/ 2750449 w 4910544"/>
                <a:gd name="connsiteY29" fmla="*/ 3799165 h 6046910"/>
                <a:gd name="connsiteX30" fmla="*/ 3739587 w 4910544"/>
                <a:gd name="connsiteY30" fmla="*/ 3258184 h 6046910"/>
                <a:gd name="connsiteX31" fmla="*/ 4758103 w 4910544"/>
                <a:gd name="connsiteY31" fmla="*/ 3799761 h 6046910"/>
                <a:gd name="connsiteX32" fmla="*/ 3564718 w 4910544"/>
                <a:gd name="connsiteY32" fmla="*/ 1301148 h 6046910"/>
                <a:gd name="connsiteX33" fmla="*/ 2954061 w 4910544"/>
                <a:gd name="connsiteY33" fmla="*/ 1304077 h 6046910"/>
                <a:gd name="connsiteX34" fmla="*/ 2951926 w 4910544"/>
                <a:gd name="connsiteY34" fmla="*/ 1304077 h 6046910"/>
                <a:gd name="connsiteX35" fmla="*/ 2510966 w 4910544"/>
                <a:gd name="connsiteY35" fmla="*/ 866118 h 6046910"/>
                <a:gd name="connsiteX36" fmla="*/ 2508031 w 4910544"/>
                <a:gd name="connsiteY36" fmla="*/ 258913 h 6046910"/>
                <a:gd name="connsiteX37" fmla="*/ 280149 w 4910544"/>
                <a:gd name="connsiteY37" fmla="*/ 291207 h 6046910"/>
                <a:gd name="connsiteX38" fmla="*/ 591413 w 4910544"/>
                <a:gd name="connsiteY38" fmla="*/ 160791 h 6046910"/>
                <a:gd name="connsiteX39" fmla="*/ 2355005 w 4910544"/>
                <a:gd name="connsiteY39" fmla="*/ 152321 h 6046910"/>
                <a:gd name="connsiteX40" fmla="*/ 2358435 w 4910544"/>
                <a:gd name="connsiteY40" fmla="*/ 866861 h 6046910"/>
                <a:gd name="connsiteX41" fmla="*/ 2951875 w 4910544"/>
                <a:gd name="connsiteY41" fmla="*/ 1456238 h 6046910"/>
                <a:gd name="connsiteX42" fmla="*/ 2954760 w 4910544"/>
                <a:gd name="connsiteY42" fmla="*/ 1456238 h 6046910"/>
                <a:gd name="connsiteX43" fmla="*/ 3670844 w 4910544"/>
                <a:gd name="connsiteY43" fmla="*/ 1452814 h 6046910"/>
                <a:gd name="connsiteX44" fmla="*/ 3680323 w 4910544"/>
                <a:gd name="connsiteY44" fmla="*/ 3117068 h 6046910"/>
                <a:gd name="connsiteX45" fmla="*/ 2637537 w 4910544"/>
                <a:gd name="connsiteY45" fmla="*/ 3687378 h 6046910"/>
                <a:gd name="connsiteX46" fmla="*/ 2597931 w 4910544"/>
                <a:gd name="connsiteY46" fmla="*/ 3754088 h 6046910"/>
                <a:gd name="connsiteX47" fmla="*/ 2597931 w 4910544"/>
                <a:gd name="connsiteY47" fmla="*/ 4514890 h 6046910"/>
                <a:gd name="connsiteX48" fmla="*/ 2630485 w 4910544"/>
                <a:gd name="connsiteY48" fmla="*/ 4833729 h 6046910"/>
                <a:gd name="connsiteX49" fmla="*/ 613947 w 4910544"/>
                <a:gd name="connsiteY49" fmla="*/ 4843683 h 6046910"/>
                <a:gd name="connsiteX50" fmla="*/ 611762 w 4910544"/>
                <a:gd name="connsiteY50" fmla="*/ 4843683 h 6046910"/>
                <a:gd name="connsiteX51" fmla="*/ 170851 w 4910544"/>
                <a:gd name="connsiteY51" fmla="*/ 4405727 h 6046910"/>
                <a:gd name="connsiteX52" fmla="*/ 152486 w 4910544"/>
                <a:gd name="connsiteY52" fmla="*/ 603007 h 6046910"/>
                <a:gd name="connsiteX53" fmla="*/ 280149 w 4910544"/>
                <a:gd name="connsiteY53" fmla="*/ 291207 h 604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910544" h="6046910">
                  <a:moveTo>
                    <a:pt x="194181" y="4824371"/>
                  </a:moveTo>
                  <a:cubicBezTo>
                    <a:pt x="305065" y="4934523"/>
                    <a:pt x="455262" y="4996198"/>
                    <a:pt x="611762" y="4995793"/>
                  </a:cubicBezTo>
                  <a:lnTo>
                    <a:pt x="614691" y="4995793"/>
                  </a:lnTo>
                  <a:lnTo>
                    <a:pt x="2669495" y="4985648"/>
                  </a:lnTo>
                  <a:cubicBezTo>
                    <a:pt x="2807337" y="5428702"/>
                    <a:pt x="3131204" y="5790184"/>
                    <a:pt x="3557030" y="5976264"/>
                  </a:cubicBezTo>
                  <a:lnTo>
                    <a:pt x="3704847" y="6040564"/>
                  </a:lnTo>
                  <a:cubicBezTo>
                    <a:pt x="3724199" y="6048983"/>
                    <a:pt x="3746144" y="6049034"/>
                    <a:pt x="3765547" y="6040665"/>
                  </a:cubicBezTo>
                  <a:lnTo>
                    <a:pt x="3931979" y="5968934"/>
                  </a:lnTo>
                  <a:cubicBezTo>
                    <a:pt x="4524821" y="5720393"/>
                    <a:pt x="4910494" y="5141372"/>
                    <a:pt x="4910545" y="4499737"/>
                  </a:cubicBezTo>
                  <a:lnTo>
                    <a:pt x="4910545" y="3754139"/>
                  </a:lnTo>
                  <a:cubicBezTo>
                    <a:pt x="4910545" y="3726014"/>
                    <a:pt x="4895005" y="3700159"/>
                    <a:pt x="4870138" y="3686934"/>
                  </a:cubicBezTo>
                  <a:lnTo>
                    <a:pt x="3832905" y="3135353"/>
                  </a:lnTo>
                  <a:lnTo>
                    <a:pt x="3822981" y="1395069"/>
                  </a:lnTo>
                  <a:lnTo>
                    <a:pt x="3822879" y="1373272"/>
                  </a:lnTo>
                  <a:cubicBezTo>
                    <a:pt x="3822778" y="1353060"/>
                    <a:pt x="3814633" y="1333698"/>
                    <a:pt x="3800248" y="1319484"/>
                  </a:cubicBezTo>
                  <a:lnTo>
                    <a:pt x="2487243" y="24530"/>
                  </a:lnTo>
                  <a:cubicBezTo>
                    <a:pt x="2474727" y="12246"/>
                    <a:pt x="2458348" y="4619"/>
                    <a:pt x="2440826" y="2984"/>
                  </a:cubicBezTo>
                  <a:lnTo>
                    <a:pt x="2413532" y="359"/>
                  </a:lnTo>
                  <a:cubicBezTo>
                    <a:pt x="2411003" y="62"/>
                    <a:pt x="2408462" y="-37"/>
                    <a:pt x="2405933" y="12"/>
                  </a:cubicBezTo>
                  <a:lnTo>
                    <a:pt x="590619" y="8730"/>
                  </a:lnTo>
                  <a:cubicBezTo>
                    <a:pt x="262925" y="10315"/>
                    <a:pt x="-1483" y="276694"/>
                    <a:pt x="6" y="603701"/>
                  </a:cubicBezTo>
                  <a:lnTo>
                    <a:pt x="18322" y="4406475"/>
                  </a:lnTo>
                  <a:cubicBezTo>
                    <a:pt x="18669" y="4563581"/>
                    <a:pt x="82004" y="4714068"/>
                    <a:pt x="194181" y="4824371"/>
                  </a:cubicBezTo>
                  <a:close/>
                  <a:moveTo>
                    <a:pt x="4758103" y="4499737"/>
                  </a:moveTo>
                  <a:cubicBezTo>
                    <a:pt x="4757963" y="5080343"/>
                    <a:pt x="4408873" y="5604244"/>
                    <a:pt x="3872359" y="5828909"/>
                  </a:cubicBezTo>
                  <a:lnTo>
                    <a:pt x="3871813" y="5829162"/>
                  </a:lnTo>
                  <a:lnTo>
                    <a:pt x="3735470" y="5887909"/>
                  </a:lnTo>
                  <a:lnTo>
                    <a:pt x="3618136" y="5836885"/>
                  </a:lnTo>
                  <a:cubicBezTo>
                    <a:pt x="3091598" y="5607160"/>
                    <a:pt x="2751046" y="5088319"/>
                    <a:pt x="2750449" y="4514852"/>
                  </a:cubicBezTo>
                  <a:lnTo>
                    <a:pt x="2750449" y="3799165"/>
                  </a:lnTo>
                  <a:lnTo>
                    <a:pt x="3739587" y="3258184"/>
                  </a:lnTo>
                  <a:lnTo>
                    <a:pt x="4758103" y="3799761"/>
                  </a:lnTo>
                  <a:close/>
                  <a:moveTo>
                    <a:pt x="3564718" y="1301148"/>
                  </a:moveTo>
                  <a:lnTo>
                    <a:pt x="2954061" y="1304077"/>
                  </a:lnTo>
                  <a:lnTo>
                    <a:pt x="2951926" y="1304077"/>
                  </a:lnTo>
                  <a:cubicBezTo>
                    <a:pt x="2709305" y="1303773"/>
                    <a:pt x="2512402" y="1108177"/>
                    <a:pt x="2510966" y="866118"/>
                  </a:cubicBezTo>
                  <a:lnTo>
                    <a:pt x="2508031" y="258913"/>
                  </a:lnTo>
                  <a:close/>
                  <a:moveTo>
                    <a:pt x="280149" y="291207"/>
                  </a:moveTo>
                  <a:cubicBezTo>
                    <a:pt x="362295" y="207994"/>
                    <a:pt x="474372" y="161038"/>
                    <a:pt x="591413" y="160791"/>
                  </a:cubicBezTo>
                  <a:lnTo>
                    <a:pt x="2355005" y="152321"/>
                  </a:lnTo>
                  <a:lnTo>
                    <a:pt x="2358435" y="866861"/>
                  </a:lnTo>
                  <a:cubicBezTo>
                    <a:pt x="2360367" y="1192629"/>
                    <a:pt x="2625377" y="1455832"/>
                    <a:pt x="2951875" y="1456238"/>
                  </a:cubicBezTo>
                  <a:lnTo>
                    <a:pt x="2954760" y="1456238"/>
                  </a:lnTo>
                  <a:lnTo>
                    <a:pt x="3670844" y="1452814"/>
                  </a:lnTo>
                  <a:lnTo>
                    <a:pt x="3680323" y="3117068"/>
                  </a:lnTo>
                  <a:lnTo>
                    <a:pt x="2637537" y="3687378"/>
                  </a:lnTo>
                  <a:cubicBezTo>
                    <a:pt x="2613115" y="3700705"/>
                    <a:pt x="2597931" y="3726306"/>
                    <a:pt x="2597931" y="3754088"/>
                  </a:cubicBezTo>
                  <a:lnTo>
                    <a:pt x="2597931" y="4514890"/>
                  </a:lnTo>
                  <a:cubicBezTo>
                    <a:pt x="2597969" y="4621985"/>
                    <a:pt x="2608897" y="4728827"/>
                    <a:pt x="2630485" y="4833729"/>
                  </a:cubicBezTo>
                  <a:lnTo>
                    <a:pt x="613947" y="4843683"/>
                  </a:lnTo>
                  <a:lnTo>
                    <a:pt x="611762" y="4843683"/>
                  </a:lnTo>
                  <a:cubicBezTo>
                    <a:pt x="369046" y="4843632"/>
                    <a:pt x="171994" y="4647891"/>
                    <a:pt x="170851" y="4405727"/>
                  </a:cubicBezTo>
                  <a:lnTo>
                    <a:pt x="152486" y="603007"/>
                  </a:lnTo>
                  <a:cubicBezTo>
                    <a:pt x="151643" y="486213"/>
                    <a:pt x="197605" y="373925"/>
                    <a:pt x="280149" y="29120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2116E67C-2E9E-4E5C-8FD4-C7B21170DA41}"/>
                </a:ext>
              </a:extLst>
            </p:cNvPr>
            <p:cNvSpPr/>
            <p:nvPr/>
          </p:nvSpPr>
          <p:spPr>
            <a:xfrm>
              <a:off x="4843299" y="3213641"/>
              <a:ext cx="411035" cy="152160"/>
            </a:xfrm>
            <a:custGeom>
              <a:avLst/>
              <a:gdLst>
                <a:gd name="connsiteX0" fmla="*/ 334795 w 411035"/>
                <a:gd name="connsiteY0" fmla="*/ 0 h 152160"/>
                <a:gd name="connsiteX1" fmla="*/ 76240 w 411035"/>
                <a:gd name="connsiteY1" fmla="*/ 0 h 152160"/>
                <a:gd name="connsiteX2" fmla="*/ 0 w 411035"/>
                <a:gd name="connsiteY2" fmla="*/ 76080 h 152160"/>
                <a:gd name="connsiteX3" fmla="*/ 76240 w 411035"/>
                <a:gd name="connsiteY3" fmla="*/ 152160 h 152160"/>
                <a:gd name="connsiteX4" fmla="*/ 334795 w 411035"/>
                <a:gd name="connsiteY4" fmla="*/ 152160 h 152160"/>
                <a:gd name="connsiteX5" fmla="*/ 411035 w 411035"/>
                <a:gd name="connsiteY5" fmla="*/ 76080 h 152160"/>
                <a:gd name="connsiteX6" fmla="*/ 334795 w 411035"/>
                <a:gd name="connsiteY6" fmla="*/ 0 h 15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035" h="152160">
                  <a:moveTo>
                    <a:pt x="334795" y="0"/>
                  </a:moveTo>
                  <a:lnTo>
                    <a:pt x="76240" y="0"/>
                  </a:lnTo>
                  <a:cubicBezTo>
                    <a:pt x="34105" y="0"/>
                    <a:pt x="0" y="34071"/>
                    <a:pt x="0" y="76080"/>
                  </a:cubicBezTo>
                  <a:cubicBezTo>
                    <a:pt x="0" y="118127"/>
                    <a:pt x="34105" y="152160"/>
                    <a:pt x="76240" y="152160"/>
                  </a:cubicBezTo>
                  <a:lnTo>
                    <a:pt x="334795" y="152160"/>
                  </a:lnTo>
                  <a:cubicBezTo>
                    <a:pt x="376880" y="152160"/>
                    <a:pt x="411035" y="118127"/>
                    <a:pt x="411035" y="76080"/>
                  </a:cubicBezTo>
                  <a:cubicBezTo>
                    <a:pt x="411035" y="34071"/>
                    <a:pt x="376880" y="0"/>
                    <a:pt x="334795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DB4A1278-CCA1-40D0-A498-AFAD8BA7AA80}"/>
                </a:ext>
              </a:extLst>
            </p:cNvPr>
            <p:cNvSpPr/>
            <p:nvPr/>
          </p:nvSpPr>
          <p:spPr>
            <a:xfrm>
              <a:off x="3846571" y="2568443"/>
              <a:ext cx="2299110" cy="152160"/>
            </a:xfrm>
            <a:custGeom>
              <a:avLst/>
              <a:gdLst>
                <a:gd name="connsiteX0" fmla="*/ 76240 w 2299110"/>
                <a:gd name="connsiteY0" fmla="*/ 152160 h 152160"/>
                <a:gd name="connsiteX1" fmla="*/ 2222871 w 2299110"/>
                <a:gd name="connsiteY1" fmla="*/ 152160 h 152160"/>
                <a:gd name="connsiteX2" fmla="*/ 2299111 w 2299110"/>
                <a:gd name="connsiteY2" fmla="*/ 76080 h 152160"/>
                <a:gd name="connsiteX3" fmla="*/ 2222871 w 2299110"/>
                <a:gd name="connsiteY3" fmla="*/ 0 h 152160"/>
                <a:gd name="connsiteX4" fmla="*/ 76240 w 2299110"/>
                <a:gd name="connsiteY4" fmla="*/ 0 h 152160"/>
                <a:gd name="connsiteX5" fmla="*/ 0 w 2299110"/>
                <a:gd name="connsiteY5" fmla="*/ 76080 h 152160"/>
                <a:gd name="connsiteX6" fmla="*/ 76240 w 2299110"/>
                <a:gd name="connsiteY6" fmla="*/ 152160 h 15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110" h="152160">
                  <a:moveTo>
                    <a:pt x="76240" y="152160"/>
                  </a:moveTo>
                  <a:lnTo>
                    <a:pt x="2222871" y="152160"/>
                  </a:lnTo>
                  <a:cubicBezTo>
                    <a:pt x="2264968" y="152160"/>
                    <a:pt x="2299111" y="118077"/>
                    <a:pt x="2299111" y="76080"/>
                  </a:cubicBezTo>
                  <a:cubicBezTo>
                    <a:pt x="2299111" y="34071"/>
                    <a:pt x="2264968" y="0"/>
                    <a:pt x="2222871" y="0"/>
                  </a:cubicBezTo>
                  <a:lnTo>
                    <a:pt x="76240" y="0"/>
                  </a:lnTo>
                  <a:cubicBezTo>
                    <a:pt x="34149" y="0"/>
                    <a:pt x="0" y="34071"/>
                    <a:pt x="0" y="76080"/>
                  </a:cubicBezTo>
                  <a:cubicBezTo>
                    <a:pt x="0" y="118077"/>
                    <a:pt x="34149" y="152160"/>
                    <a:pt x="76240" y="15216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12D6E16D-AB7B-4834-86F5-31D29F507741}"/>
                </a:ext>
              </a:extLst>
            </p:cNvPr>
            <p:cNvSpPr/>
            <p:nvPr/>
          </p:nvSpPr>
          <p:spPr>
            <a:xfrm>
              <a:off x="3846571" y="3213641"/>
              <a:ext cx="821617" cy="152160"/>
            </a:xfrm>
            <a:custGeom>
              <a:avLst/>
              <a:gdLst>
                <a:gd name="connsiteX0" fmla="*/ 76240 w 821617"/>
                <a:gd name="connsiteY0" fmla="*/ 152160 h 152160"/>
                <a:gd name="connsiteX1" fmla="*/ 745377 w 821617"/>
                <a:gd name="connsiteY1" fmla="*/ 152160 h 152160"/>
                <a:gd name="connsiteX2" fmla="*/ 821617 w 821617"/>
                <a:gd name="connsiteY2" fmla="*/ 76080 h 152160"/>
                <a:gd name="connsiteX3" fmla="*/ 745377 w 821617"/>
                <a:gd name="connsiteY3" fmla="*/ 0 h 152160"/>
                <a:gd name="connsiteX4" fmla="*/ 76240 w 821617"/>
                <a:gd name="connsiteY4" fmla="*/ 0 h 152160"/>
                <a:gd name="connsiteX5" fmla="*/ 0 w 821617"/>
                <a:gd name="connsiteY5" fmla="*/ 76080 h 152160"/>
                <a:gd name="connsiteX6" fmla="*/ 76240 w 821617"/>
                <a:gd name="connsiteY6" fmla="*/ 152160 h 15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617" h="152160">
                  <a:moveTo>
                    <a:pt x="76240" y="152160"/>
                  </a:moveTo>
                  <a:lnTo>
                    <a:pt x="745377" y="152160"/>
                  </a:lnTo>
                  <a:cubicBezTo>
                    <a:pt x="787462" y="152160"/>
                    <a:pt x="821617" y="118127"/>
                    <a:pt x="821617" y="76080"/>
                  </a:cubicBezTo>
                  <a:cubicBezTo>
                    <a:pt x="821617" y="34071"/>
                    <a:pt x="787462" y="0"/>
                    <a:pt x="745377" y="0"/>
                  </a:cubicBezTo>
                  <a:lnTo>
                    <a:pt x="76240" y="0"/>
                  </a:lnTo>
                  <a:cubicBezTo>
                    <a:pt x="34149" y="0"/>
                    <a:pt x="0" y="34071"/>
                    <a:pt x="0" y="76080"/>
                  </a:cubicBezTo>
                  <a:cubicBezTo>
                    <a:pt x="0" y="118127"/>
                    <a:pt x="34149" y="152160"/>
                    <a:pt x="76240" y="15216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BA6EE821-6D48-4469-9313-B8F5137DEA40}"/>
                </a:ext>
              </a:extLst>
            </p:cNvPr>
            <p:cNvSpPr/>
            <p:nvPr/>
          </p:nvSpPr>
          <p:spPr>
            <a:xfrm>
              <a:off x="6296291" y="4636201"/>
              <a:ext cx="1111041" cy="696101"/>
            </a:xfrm>
            <a:custGeom>
              <a:avLst/>
              <a:gdLst>
                <a:gd name="connsiteX0" fmla="*/ 134796 w 1111041"/>
                <a:gd name="connsiteY0" fmla="*/ 234010 h 696101"/>
                <a:gd name="connsiteX1" fmla="*/ 62622 w 1111041"/>
                <a:gd name="connsiteY1" fmla="*/ 207914 h 696101"/>
                <a:gd name="connsiteX2" fmla="*/ 4260 w 1111041"/>
                <a:gd name="connsiteY2" fmla="*/ 257633 h 696101"/>
                <a:gd name="connsiteX3" fmla="*/ 18847 w 1111041"/>
                <a:gd name="connsiteY3" fmla="*/ 332826 h 696101"/>
                <a:gd name="connsiteX4" fmla="*/ 306831 w 1111041"/>
                <a:gd name="connsiteY4" fmla="*/ 669392 h 696101"/>
                <a:gd name="connsiteX5" fmla="*/ 412907 w 1111041"/>
                <a:gd name="connsiteY5" fmla="*/ 679054 h 696101"/>
                <a:gd name="connsiteX6" fmla="*/ 1083730 w 1111041"/>
                <a:gd name="connsiteY6" fmla="*/ 134459 h 696101"/>
                <a:gd name="connsiteX7" fmla="*/ 1093946 w 1111041"/>
                <a:gd name="connsiteY7" fmla="*/ 28061 h 696101"/>
                <a:gd name="connsiteX8" fmla="*/ 987489 w 1111041"/>
                <a:gd name="connsiteY8" fmla="*/ 16421 h 696101"/>
                <a:gd name="connsiteX9" fmla="*/ 374431 w 1111041"/>
                <a:gd name="connsiteY9" fmla="*/ 514112 h 69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041" h="696101">
                  <a:moveTo>
                    <a:pt x="134796" y="234010"/>
                  </a:moveTo>
                  <a:cubicBezTo>
                    <a:pt x="117172" y="213012"/>
                    <a:pt x="89624" y="203007"/>
                    <a:pt x="62622" y="207914"/>
                  </a:cubicBezTo>
                  <a:cubicBezTo>
                    <a:pt x="35620" y="212809"/>
                    <a:pt x="13333" y="231778"/>
                    <a:pt x="4260" y="257633"/>
                  </a:cubicBezTo>
                  <a:cubicBezTo>
                    <a:pt x="-4774" y="283488"/>
                    <a:pt x="779" y="312221"/>
                    <a:pt x="18847" y="332826"/>
                  </a:cubicBezTo>
                  <a:lnTo>
                    <a:pt x="306831" y="669392"/>
                  </a:lnTo>
                  <a:cubicBezTo>
                    <a:pt x="333732" y="700851"/>
                    <a:pt x="380784" y="705099"/>
                    <a:pt x="412907" y="679054"/>
                  </a:cubicBezTo>
                  <a:lnTo>
                    <a:pt x="1083730" y="134459"/>
                  </a:lnTo>
                  <a:cubicBezTo>
                    <a:pt x="1115687" y="107755"/>
                    <a:pt x="1120262" y="60357"/>
                    <a:pt x="1093946" y="28061"/>
                  </a:cubicBezTo>
                  <a:cubicBezTo>
                    <a:pt x="1067643" y="-4235"/>
                    <a:pt x="1020197" y="-9383"/>
                    <a:pt x="987489" y="16421"/>
                  </a:cubicBezTo>
                  <a:lnTo>
                    <a:pt x="374431" y="514112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1826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45886BE-A690-449C-808A-A64B3037075E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776168" cy="1786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Política institucional de valorização da diversidade, do meio ambiente, da memória cultural, da produção artística e patrimônio cultural, e ações afirmativas de defesa e promoção dos direitos humanos e da igualdade étnico-racial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84F3AAE-D9A8-499B-92E7-796FA7C9CBB6}"/>
              </a:ext>
            </a:extLst>
          </p:cNvPr>
          <p:cNvSpPr/>
          <p:nvPr/>
        </p:nvSpPr>
        <p:spPr>
          <a:xfrm>
            <a:off x="1819038" y="2392448"/>
            <a:ext cx="9090262" cy="3462252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ctr"/>
          <a:lstStyle/>
          <a:p>
            <a:pPr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propostos: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Valorização das diversidades, subdivididas em diretrizes específicas para ações afirmativas de promoção da igualdade de gênero e da igualdade étnico-racial;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Valorização do meio ambiente;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Valorização da memória cultura, da produção artística e do patrimônio;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afirmativas de defesa e promoção dos direitos humanos.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EF5C7C6-5F2D-481B-A9D1-3C968CA796A1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2" name="Gráfico 13">
            <a:extLst>
              <a:ext uri="{FF2B5EF4-FFF2-40B4-BE49-F238E27FC236}">
                <a16:creationId xmlns:a16="http://schemas.microsoft.com/office/drawing/2014/main" id="{163CA2BE-CF06-47BB-93FB-3B0848A2DBCA}"/>
              </a:ext>
            </a:extLst>
          </p:cNvPr>
          <p:cNvGrpSpPr/>
          <p:nvPr/>
        </p:nvGrpSpPr>
        <p:grpSpPr>
          <a:xfrm>
            <a:off x="415680" y="721622"/>
            <a:ext cx="763200" cy="763200"/>
            <a:chOff x="3071812" y="404812"/>
            <a:chExt cx="6048375" cy="6048375"/>
          </a:xfrm>
          <a:solidFill>
            <a:schemeClr val="bg1"/>
          </a:solidFill>
        </p:grpSpPr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CF31773E-C0F9-4A5B-8023-08A1EA09F798}"/>
                </a:ext>
              </a:extLst>
            </p:cNvPr>
            <p:cNvSpPr/>
            <p:nvPr/>
          </p:nvSpPr>
          <p:spPr>
            <a:xfrm>
              <a:off x="3077414" y="404799"/>
              <a:ext cx="4910544" cy="6046910"/>
            </a:xfrm>
            <a:custGeom>
              <a:avLst/>
              <a:gdLst>
                <a:gd name="connsiteX0" fmla="*/ 194181 w 4910544"/>
                <a:gd name="connsiteY0" fmla="*/ 4824371 h 6046910"/>
                <a:gd name="connsiteX1" fmla="*/ 611762 w 4910544"/>
                <a:gd name="connsiteY1" fmla="*/ 4995793 h 6046910"/>
                <a:gd name="connsiteX2" fmla="*/ 614691 w 4910544"/>
                <a:gd name="connsiteY2" fmla="*/ 4995793 h 6046910"/>
                <a:gd name="connsiteX3" fmla="*/ 2669495 w 4910544"/>
                <a:gd name="connsiteY3" fmla="*/ 4985648 h 6046910"/>
                <a:gd name="connsiteX4" fmla="*/ 3557030 w 4910544"/>
                <a:gd name="connsiteY4" fmla="*/ 5976264 h 6046910"/>
                <a:gd name="connsiteX5" fmla="*/ 3704847 w 4910544"/>
                <a:gd name="connsiteY5" fmla="*/ 6040564 h 6046910"/>
                <a:gd name="connsiteX6" fmla="*/ 3765547 w 4910544"/>
                <a:gd name="connsiteY6" fmla="*/ 6040665 h 6046910"/>
                <a:gd name="connsiteX7" fmla="*/ 3931979 w 4910544"/>
                <a:gd name="connsiteY7" fmla="*/ 5968934 h 6046910"/>
                <a:gd name="connsiteX8" fmla="*/ 4910545 w 4910544"/>
                <a:gd name="connsiteY8" fmla="*/ 4499737 h 6046910"/>
                <a:gd name="connsiteX9" fmla="*/ 4910545 w 4910544"/>
                <a:gd name="connsiteY9" fmla="*/ 3754139 h 6046910"/>
                <a:gd name="connsiteX10" fmla="*/ 4870138 w 4910544"/>
                <a:gd name="connsiteY10" fmla="*/ 3686934 h 6046910"/>
                <a:gd name="connsiteX11" fmla="*/ 3832905 w 4910544"/>
                <a:gd name="connsiteY11" fmla="*/ 3135353 h 6046910"/>
                <a:gd name="connsiteX12" fmla="*/ 3822981 w 4910544"/>
                <a:gd name="connsiteY12" fmla="*/ 1395069 h 6046910"/>
                <a:gd name="connsiteX13" fmla="*/ 3822879 w 4910544"/>
                <a:gd name="connsiteY13" fmla="*/ 1373272 h 6046910"/>
                <a:gd name="connsiteX14" fmla="*/ 3800248 w 4910544"/>
                <a:gd name="connsiteY14" fmla="*/ 1319484 h 6046910"/>
                <a:gd name="connsiteX15" fmla="*/ 2487243 w 4910544"/>
                <a:gd name="connsiteY15" fmla="*/ 24530 h 6046910"/>
                <a:gd name="connsiteX16" fmla="*/ 2440826 w 4910544"/>
                <a:gd name="connsiteY16" fmla="*/ 2984 h 6046910"/>
                <a:gd name="connsiteX17" fmla="*/ 2413532 w 4910544"/>
                <a:gd name="connsiteY17" fmla="*/ 359 h 6046910"/>
                <a:gd name="connsiteX18" fmla="*/ 2405933 w 4910544"/>
                <a:gd name="connsiteY18" fmla="*/ 12 h 6046910"/>
                <a:gd name="connsiteX19" fmla="*/ 590619 w 4910544"/>
                <a:gd name="connsiteY19" fmla="*/ 8730 h 6046910"/>
                <a:gd name="connsiteX20" fmla="*/ 6 w 4910544"/>
                <a:gd name="connsiteY20" fmla="*/ 603701 h 6046910"/>
                <a:gd name="connsiteX21" fmla="*/ 18322 w 4910544"/>
                <a:gd name="connsiteY21" fmla="*/ 4406475 h 6046910"/>
                <a:gd name="connsiteX22" fmla="*/ 194181 w 4910544"/>
                <a:gd name="connsiteY22" fmla="*/ 4824371 h 6046910"/>
                <a:gd name="connsiteX23" fmla="*/ 4758103 w 4910544"/>
                <a:gd name="connsiteY23" fmla="*/ 4499737 h 6046910"/>
                <a:gd name="connsiteX24" fmla="*/ 3872359 w 4910544"/>
                <a:gd name="connsiteY24" fmla="*/ 5828909 h 6046910"/>
                <a:gd name="connsiteX25" fmla="*/ 3871813 w 4910544"/>
                <a:gd name="connsiteY25" fmla="*/ 5829162 h 6046910"/>
                <a:gd name="connsiteX26" fmla="*/ 3735470 w 4910544"/>
                <a:gd name="connsiteY26" fmla="*/ 5887909 h 6046910"/>
                <a:gd name="connsiteX27" fmla="*/ 3618136 w 4910544"/>
                <a:gd name="connsiteY27" fmla="*/ 5836885 h 6046910"/>
                <a:gd name="connsiteX28" fmla="*/ 2750449 w 4910544"/>
                <a:gd name="connsiteY28" fmla="*/ 4514852 h 6046910"/>
                <a:gd name="connsiteX29" fmla="*/ 2750449 w 4910544"/>
                <a:gd name="connsiteY29" fmla="*/ 3799165 h 6046910"/>
                <a:gd name="connsiteX30" fmla="*/ 3739587 w 4910544"/>
                <a:gd name="connsiteY30" fmla="*/ 3258184 h 6046910"/>
                <a:gd name="connsiteX31" fmla="*/ 4758103 w 4910544"/>
                <a:gd name="connsiteY31" fmla="*/ 3799761 h 6046910"/>
                <a:gd name="connsiteX32" fmla="*/ 3564718 w 4910544"/>
                <a:gd name="connsiteY32" fmla="*/ 1301148 h 6046910"/>
                <a:gd name="connsiteX33" fmla="*/ 2954061 w 4910544"/>
                <a:gd name="connsiteY33" fmla="*/ 1304077 h 6046910"/>
                <a:gd name="connsiteX34" fmla="*/ 2951926 w 4910544"/>
                <a:gd name="connsiteY34" fmla="*/ 1304077 h 6046910"/>
                <a:gd name="connsiteX35" fmla="*/ 2510966 w 4910544"/>
                <a:gd name="connsiteY35" fmla="*/ 866118 h 6046910"/>
                <a:gd name="connsiteX36" fmla="*/ 2508031 w 4910544"/>
                <a:gd name="connsiteY36" fmla="*/ 258913 h 6046910"/>
                <a:gd name="connsiteX37" fmla="*/ 280149 w 4910544"/>
                <a:gd name="connsiteY37" fmla="*/ 291207 h 6046910"/>
                <a:gd name="connsiteX38" fmla="*/ 591413 w 4910544"/>
                <a:gd name="connsiteY38" fmla="*/ 160791 h 6046910"/>
                <a:gd name="connsiteX39" fmla="*/ 2355005 w 4910544"/>
                <a:gd name="connsiteY39" fmla="*/ 152321 h 6046910"/>
                <a:gd name="connsiteX40" fmla="*/ 2358435 w 4910544"/>
                <a:gd name="connsiteY40" fmla="*/ 866861 h 6046910"/>
                <a:gd name="connsiteX41" fmla="*/ 2951875 w 4910544"/>
                <a:gd name="connsiteY41" fmla="*/ 1456238 h 6046910"/>
                <a:gd name="connsiteX42" fmla="*/ 2954760 w 4910544"/>
                <a:gd name="connsiteY42" fmla="*/ 1456238 h 6046910"/>
                <a:gd name="connsiteX43" fmla="*/ 3670844 w 4910544"/>
                <a:gd name="connsiteY43" fmla="*/ 1452814 h 6046910"/>
                <a:gd name="connsiteX44" fmla="*/ 3680323 w 4910544"/>
                <a:gd name="connsiteY44" fmla="*/ 3117068 h 6046910"/>
                <a:gd name="connsiteX45" fmla="*/ 2637537 w 4910544"/>
                <a:gd name="connsiteY45" fmla="*/ 3687378 h 6046910"/>
                <a:gd name="connsiteX46" fmla="*/ 2597931 w 4910544"/>
                <a:gd name="connsiteY46" fmla="*/ 3754088 h 6046910"/>
                <a:gd name="connsiteX47" fmla="*/ 2597931 w 4910544"/>
                <a:gd name="connsiteY47" fmla="*/ 4514890 h 6046910"/>
                <a:gd name="connsiteX48" fmla="*/ 2630485 w 4910544"/>
                <a:gd name="connsiteY48" fmla="*/ 4833729 h 6046910"/>
                <a:gd name="connsiteX49" fmla="*/ 613947 w 4910544"/>
                <a:gd name="connsiteY49" fmla="*/ 4843683 h 6046910"/>
                <a:gd name="connsiteX50" fmla="*/ 611762 w 4910544"/>
                <a:gd name="connsiteY50" fmla="*/ 4843683 h 6046910"/>
                <a:gd name="connsiteX51" fmla="*/ 170851 w 4910544"/>
                <a:gd name="connsiteY51" fmla="*/ 4405727 h 6046910"/>
                <a:gd name="connsiteX52" fmla="*/ 152486 w 4910544"/>
                <a:gd name="connsiteY52" fmla="*/ 603007 h 6046910"/>
                <a:gd name="connsiteX53" fmla="*/ 280149 w 4910544"/>
                <a:gd name="connsiteY53" fmla="*/ 291207 h 604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910544" h="6046910">
                  <a:moveTo>
                    <a:pt x="194181" y="4824371"/>
                  </a:moveTo>
                  <a:cubicBezTo>
                    <a:pt x="305065" y="4934523"/>
                    <a:pt x="455262" y="4996198"/>
                    <a:pt x="611762" y="4995793"/>
                  </a:cubicBezTo>
                  <a:lnTo>
                    <a:pt x="614691" y="4995793"/>
                  </a:lnTo>
                  <a:lnTo>
                    <a:pt x="2669495" y="4985648"/>
                  </a:lnTo>
                  <a:cubicBezTo>
                    <a:pt x="2807337" y="5428702"/>
                    <a:pt x="3131204" y="5790184"/>
                    <a:pt x="3557030" y="5976264"/>
                  </a:cubicBezTo>
                  <a:lnTo>
                    <a:pt x="3704847" y="6040564"/>
                  </a:lnTo>
                  <a:cubicBezTo>
                    <a:pt x="3724199" y="6048983"/>
                    <a:pt x="3746144" y="6049034"/>
                    <a:pt x="3765547" y="6040665"/>
                  </a:cubicBezTo>
                  <a:lnTo>
                    <a:pt x="3931979" y="5968934"/>
                  </a:lnTo>
                  <a:cubicBezTo>
                    <a:pt x="4524821" y="5720393"/>
                    <a:pt x="4910494" y="5141372"/>
                    <a:pt x="4910545" y="4499737"/>
                  </a:cubicBezTo>
                  <a:lnTo>
                    <a:pt x="4910545" y="3754139"/>
                  </a:lnTo>
                  <a:cubicBezTo>
                    <a:pt x="4910545" y="3726014"/>
                    <a:pt x="4895005" y="3700159"/>
                    <a:pt x="4870138" y="3686934"/>
                  </a:cubicBezTo>
                  <a:lnTo>
                    <a:pt x="3832905" y="3135353"/>
                  </a:lnTo>
                  <a:lnTo>
                    <a:pt x="3822981" y="1395069"/>
                  </a:lnTo>
                  <a:lnTo>
                    <a:pt x="3822879" y="1373272"/>
                  </a:lnTo>
                  <a:cubicBezTo>
                    <a:pt x="3822778" y="1353060"/>
                    <a:pt x="3814633" y="1333698"/>
                    <a:pt x="3800248" y="1319484"/>
                  </a:cubicBezTo>
                  <a:lnTo>
                    <a:pt x="2487243" y="24530"/>
                  </a:lnTo>
                  <a:cubicBezTo>
                    <a:pt x="2474727" y="12246"/>
                    <a:pt x="2458348" y="4619"/>
                    <a:pt x="2440826" y="2984"/>
                  </a:cubicBezTo>
                  <a:lnTo>
                    <a:pt x="2413532" y="359"/>
                  </a:lnTo>
                  <a:cubicBezTo>
                    <a:pt x="2411003" y="62"/>
                    <a:pt x="2408462" y="-37"/>
                    <a:pt x="2405933" y="12"/>
                  </a:cubicBezTo>
                  <a:lnTo>
                    <a:pt x="590619" y="8730"/>
                  </a:lnTo>
                  <a:cubicBezTo>
                    <a:pt x="262925" y="10315"/>
                    <a:pt x="-1483" y="276694"/>
                    <a:pt x="6" y="603701"/>
                  </a:cubicBezTo>
                  <a:lnTo>
                    <a:pt x="18322" y="4406475"/>
                  </a:lnTo>
                  <a:cubicBezTo>
                    <a:pt x="18669" y="4563581"/>
                    <a:pt x="82004" y="4714068"/>
                    <a:pt x="194181" y="4824371"/>
                  </a:cubicBezTo>
                  <a:close/>
                  <a:moveTo>
                    <a:pt x="4758103" y="4499737"/>
                  </a:moveTo>
                  <a:cubicBezTo>
                    <a:pt x="4757963" y="5080343"/>
                    <a:pt x="4408873" y="5604244"/>
                    <a:pt x="3872359" y="5828909"/>
                  </a:cubicBezTo>
                  <a:lnTo>
                    <a:pt x="3871813" y="5829162"/>
                  </a:lnTo>
                  <a:lnTo>
                    <a:pt x="3735470" y="5887909"/>
                  </a:lnTo>
                  <a:lnTo>
                    <a:pt x="3618136" y="5836885"/>
                  </a:lnTo>
                  <a:cubicBezTo>
                    <a:pt x="3091598" y="5607160"/>
                    <a:pt x="2751046" y="5088319"/>
                    <a:pt x="2750449" y="4514852"/>
                  </a:cubicBezTo>
                  <a:lnTo>
                    <a:pt x="2750449" y="3799165"/>
                  </a:lnTo>
                  <a:lnTo>
                    <a:pt x="3739587" y="3258184"/>
                  </a:lnTo>
                  <a:lnTo>
                    <a:pt x="4758103" y="3799761"/>
                  </a:lnTo>
                  <a:close/>
                  <a:moveTo>
                    <a:pt x="3564718" y="1301148"/>
                  </a:moveTo>
                  <a:lnTo>
                    <a:pt x="2954061" y="1304077"/>
                  </a:lnTo>
                  <a:lnTo>
                    <a:pt x="2951926" y="1304077"/>
                  </a:lnTo>
                  <a:cubicBezTo>
                    <a:pt x="2709305" y="1303773"/>
                    <a:pt x="2512402" y="1108177"/>
                    <a:pt x="2510966" y="866118"/>
                  </a:cubicBezTo>
                  <a:lnTo>
                    <a:pt x="2508031" y="258913"/>
                  </a:lnTo>
                  <a:close/>
                  <a:moveTo>
                    <a:pt x="280149" y="291207"/>
                  </a:moveTo>
                  <a:cubicBezTo>
                    <a:pt x="362295" y="207994"/>
                    <a:pt x="474372" y="161038"/>
                    <a:pt x="591413" y="160791"/>
                  </a:cubicBezTo>
                  <a:lnTo>
                    <a:pt x="2355005" y="152321"/>
                  </a:lnTo>
                  <a:lnTo>
                    <a:pt x="2358435" y="866861"/>
                  </a:lnTo>
                  <a:cubicBezTo>
                    <a:pt x="2360367" y="1192629"/>
                    <a:pt x="2625377" y="1455832"/>
                    <a:pt x="2951875" y="1456238"/>
                  </a:cubicBezTo>
                  <a:lnTo>
                    <a:pt x="2954760" y="1456238"/>
                  </a:lnTo>
                  <a:lnTo>
                    <a:pt x="3670844" y="1452814"/>
                  </a:lnTo>
                  <a:lnTo>
                    <a:pt x="3680323" y="3117068"/>
                  </a:lnTo>
                  <a:lnTo>
                    <a:pt x="2637537" y="3687378"/>
                  </a:lnTo>
                  <a:cubicBezTo>
                    <a:pt x="2613115" y="3700705"/>
                    <a:pt x="2597931" y="3726306"/>
                    <a:pt x="2597931" y="3754088"/>
                  </a:cubicBezTo>
                  <a:lnTo>
                    <a:pt x="2597931" y="4514890"/>
                  </a:lnTo>
                  <a:cubicBezTo>
                    <a:pt x="2597969" y="4621985"/>
                    <a:pt x="2608897" y="4728827"/>
                    <a:pt x="2630485" y="4833729"/>
                  </a:cubicBezTo>
                  <a:lnTo>
                    <a:pt x="613947" y="4843683"/>
                  </a:lnTo>
                  <a:lnTo>
                    <a:pt x="611762" y="4843683"/>
                  </a:lnTo>
                  <a:cubicBezTo>
                    <a:pt x="369046" y="4843632"/>
                    <a:pt x="171994" y="4647891"/>
                    <a:pt x="170851" y="4405727"/>
                  </a:cubicBezTo>
                  <a:lnTo>
                    <a:pt x="152486" y="603007"/>
                  </a:lnTo>
                  <a:cubicBezTo>
                    <a:pt x="151643" y="486213"/>
                    <a:pt x="197605" y="373925"/>
                    <a:pt x="280149" y="29120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7ADBFA47-5E83-453D-A0D3-3ACD1486CDA6}"/>
                </a:ext>
              </a:extLst>
            </p:cNvPr>
            <p:cNvSpPr/>
            <p:nvPr/>
          </p:nvSpPr>
          <p:spPr>
            <a:xfrm>
              <a:off x="4843299" y="3213641"/>
              <a:ext cx="411035" cy="152160"/>
            </a:xfrm>
            <a:custGeom>
              <a:avLst/>
              <a:gdLst>
                <a:gd name="connsiteX0" fmla="*/ 334795 w 411035"/>
                <a:gd name="connsiteY0" fmla="*/ 0 h 152160"/>
                <a:gd name="connsiteX1" fmla="*/ 76240 w 411035"/>
                <a:gd name="connsiteY1" fmla="*/ 0 h 152160"/>
                <a:gd name="connsiteX2" fmla="*/ 0 w 411035"/>
                <a:gd name="connsiteY2" fmla="*/ 76080 h 152160"/>
                <a:gd name="connsiteX3" fmla="*/ 76240 w 411035"/>
                <a:gd name="connsiteY3" fmla="*/ 152160 h 152160"/>
                <a:gd name="connsiteX4" fmla="*/ 334795 w 411035"/>
                <a:gd name="connsiteY4" fmla="*/ 152160 h 152160"/>
                <a:gd name="connsiteX5" fmla="*/ 411035 w 411035"/>
                <a:gd name="connsiteY5" fmla="*/ 76080 h 152160"/>
                <a:gd name="connsiteX6" fmla="*/ 334795 w 411035"/>
                <a:gd name="connsiteY6" fmla="*/ 0 h 15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035" h="152160">
                  <a:moveTo>
                    <a:pt x="334795" y="0"/>
                  </a:moveTo>
                  <a:lnTo>
                    <a:pt x="76240" y="0"/>
                  </a:lnTo>
                  <a:cubicBezTo>
                    <a:pt x="34105" y="0"/>
                    <a:pt x="0" y="34071"/>
                    <a:pt x="0" y="76080"/>
                  </a:cubicBezTo>
                  <a:cubicBezTo>
                    <a:pt x="0" y="118127"/>
                    <a:pt x="34105" y="152160"/>
                    <a:pt x="76240" y="152160"/>
                  </a:cubicBezTo>
                  <a:lnTo>
                    <a:pt x="334795" y="152160"/>
                  </a:lnTo>
                  <a:cubicBezTo>
                    <a:pt x="376880" y="152160"/>
                    <a:pt x="411035" y="118127"/>
                    <a:pt x="411035" y="76080"/>
                  </a:cubicBezTo>
                  <a:cubicBezTo>
                    <a:pt x="411035" y="34071"/>
                    <a:pt x="376880" y="0"/>
                    <a:pt x="334795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8B13E03D-1A21-46C7-A51A-EF4355CBB95A}"/>
                </a:ext>
              </a:extLst>
            </p:cNvPr>
            <p:cNvSpPr/>
            <p:nvPr/>
          </p:nvSpPr>
          <p:spPr>
            <a:xfrm>
              <a:off x="3846571" y="2568443"/>
              <a:ext cx="2299110" cy="152160"/>
            </a:xfrm>
            <a:custGeom>
              <a:avLst/>
              <a:gdLst>
                <a:gd name="connsiteX0" fmla="*/ 76240 w 2299110"/>
                <a:gd name="connsiteY0" fmla="*/ 152160 h 152160"/>
                <a:gd name="connsiteX1" fmla="*/ 2222871 w 2299110"/>
                <a:gd name="connsiteY1" fmla="*/ 152160 h 152160"/>
                <a:gd name="connsiteX2" fmla="*/ 2299111 w 2299110"/>
                <a:gd name="connsiteY2" fmla="*/ 76080 h 152160"/>
                <a:gd name="connsiteX3" fmla="*/ 2222871 w 2299110"/>
                <a:gd name="connsiteY3" fmla="*/ 0 h 152160"/>
                <a:gd name="connsiteX4" fmla="*/ 76240 w 2299110"/>
                <a:gd name="connsiteY4" fmla="*/ 0 h 152160"/>
                <a:gd name="connsiteX5" fmla="*/ 0 w 2299110"/>
                <a:gd name="connsiteY5" fmla="*/ 76080 h 152160"/>
                <a:gd name="connsiteX6" fmla="*/ 76240 w 2299110"/>
                <a:gd name="connsiteY6" fmla="*/ 152160 h 15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110" h="152160">
                  <a:moveTo>
                    <a:pt x="76240" y="152160"/>
                  </a:moveTo>
                  <a:lnTo>
                    <a:pt x="2222871" y="152160"/>
                  </a:lnTo>
                  <a:cubicBezTo>
                    <a:pt x="2264968" y="152160"/>
                    <a:pt x="2299111" y="118077"/>
                    <a:pt x="2299111" y="76080"/>
                  </a:cubicBezTo>
                  <a:cubicBezTo>
                    <a:pt x="2299111" y="34071"/>
                    <a:pt x="2264968" y="0"/>
                    <a:pt x="2222871" y="0"/>
                  </a:cubicBezTo>
                  <a:lnTo>
                    <a:pt x="76240" y="0"/>
                  </a:lnTo>
                  <a:cubicBezTo>
                    <a:pt x="34149" y="0"/>
                    <a:pt x="0" y="34071"/>
                    <a:pt x="0" y="76080"/>
                  </a:cubicBezTo>
                  <a:cubicBezTo>
                    <a:pt x="0" y="118077"/>
                    <a:pt x="34149" y="152160"/>
                    <a:pt x="76240" y="15216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09F2A5EA-B8E4-4A4C-BBD8-7A6DB8D57FB5}"/>
                </a:ext>
              </a:extLst>
            </p:cNvPr>
            <p:cNvSpPr/>
            <p:nvPr/>
          </p:nvSpPr>
          <p:spPr>
            <a:xfrm>
              <a:off x="3846571" y="3213641"/>
              <a:ext cx="821617" cy="152160"/>
            </a:xfrm>
            <a:custGeom>
              <a:avLst/>
              <a:gdLst>
                <a:gd name="connsiteX0" fmla="*/ 76240 w 821617"/>
                <a:gd name="connsiteY0" fmla="*/ 152160 h 152160"/>
                <a:gd name="connsiteX1" fmla="*/ 745377 w 821617"/>
                <a:gd name="connsiteY1" fmla="*/ 152160 h 152160"/>
                <a:gd name="connsiteX2" fmla="*/ 821617 w 821617"/>
                <a:gd name="connsiteY2" fmla="*/ 76080 h 152160"/>
                <a:gd name="connsiteX3" fmla="*/ 745377 w 821617"/>
                <a:gd name="connsiteY3" fmla="*/ 0 h 152160"/>
                <a:gd name="connsiteX4" fmla="*/ 76240 w 821617"/>
                <a:gd name="connsiteY4" fmla="*/ 0 h 152160"/>
                <a:gd name="connsiteX5" fmla="*/ 0 w 821617"/>
                <a:gd name="connsiteY5" fmla="*/ 76080 h 152160"/>
                <a:gd name="connsiteX6" fmla="*/ 76240 w 821617"/>
                <a:gd name="connsiteY6" fmla="*/ 152160 h 15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617" h="152160">
                  <a:moveTo>
                    <a:pt x="76240" y="152160"/>
                  </a:moveTo>
                  <a:lnTo>
                    <a:pt x="745377" y="152160"/>
                  </a:lnTo>
                  <a:cubicBezTo>
                    <a:pt x="787462" y="152160"/>
                    <a:pt x="821617" y="118127"/>
                    <a:pt x="821617" y="76080"/>
                  </a:cubicBezTo>
                  <a:cubicBezTo>
                    <a:pt x="821617" y="34071"/>
                    <a:pt x="787462" y="0"/>
                    <a:pt x="745377" y="0"/>
                  </a:cubicBezTo>
                  <a:lnTo>
                    <a:pt x="76240" y="0"/>
                  </a:lnTo>
                  <a:cubicBezTo>
                    <a:pt x="34149" y="0"/>
                    <a:pt x="0" y="34071"/>
                    <a:pt x="0" y="76080"/>
                  </a:cubicBezTo>
                  <a:cubicBezTo>
                    <a:pt x="0" y="118127"/>
                    <a:pt x="34149" y="152160"/>
                    <a:pt x="76240" y="15216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78FC0459-B8E7-4242-94B7-D3DA3815A9A8}"/>
                </a:ext>
              </a:extLst>
            </p:cNvPr>
            <p:cNvSpPr/>
            <p:nvPr/>
          </p:nvSpPr>
          <p:spPr>
            <a:xfrm>
              <a:off x="6296291" y="4636201"/>
              <a:ext cx="1111041" cy="696101"/>
            </a:xfrm>
            <a:custGeom>
              <a:avLst/>
              <a:gdLst>
                <a:gd name="connsiteX0" fmla="*/ 134796 w 1111041"/>
                <a:gd name="connsiteY0" fmla="*/ 234010 h 696101"/>
                <a:gd name="connsiteX1" fmla="*/ 62622 w 1111041"/>
                <a:gd name="connsiteY1" fmla="*/ 207914 h 696101"/>
                <a:gd name="connsiteX2" fmla="*/ 4260 w 1111041"/>
                <a:gd name="connsiteY2" fmla="*/ 257633 h 696101"/>
                <a:gd name="connsiteX3" fmla="*/ 18847 w 1111041"/>
                <a:gd name="connsiteY3" fmla="*/ 332826 h 696101"/>
                <a:gd name="connsiteX4" fmla="*/ 306831 w 1111041"/>
                <a:gd name="connsiteY4" fmla="*/ 669392 h 696101"/>
                <a:gd name="connsiteX5" fmla="*/ 412907 w 1111041"/>
                <a:gd name="connsiteY5" fmla="*/ 679054 h 696101"/>
                <a:gd name="connsiteX6" fmla="*/ 1083730 w 1111041"/>
                <a:gd name="connsiteY6" fmla="*/ 134459 h 696101"/>
                <a:gd name="connsiteX7" fmla="*/ 1093946 w 1111041"/>
                <a:gd name="connsiteY7" fmla="*/ 28061 h 696101"/>
                <a:gd name="connsiteX8" fmla="*/ 987489 w 1111041"/>
                <a:gd name="connsiteY8" fmla="*/ 16421 h 696101"/>
                <a:gd name="connsiteX9" fmla="*/ 374431 w 1111041"/>
                <a:gd name="connsiteY9" fmla="*/ 514112 h 69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041" h="696101">
                  <a:moveTo>
                    <a:pt x="134796" y="234010"/>
                  </a:moveTo>
                  <a:cubicBezTo>
                    <a:pt x="117172" y="213012"/>
                    <a:pt x="89624" y="203007"/>
                    <a:pt x="62622" y="207914"/>
                  </a:cubicBezTo>
                  <a:cubicBezTo>
                    <a:pt x="35620" y="212809"/>
                    <a:pt x="13333" y="231778"/>
                    <a:pt x="4260" y="257633"/>
                  </a:cubicBezTo>
                  <a:cubicBezTo>
                    <a:pt x="-4774" y="283488"/>
                    <a:pt x="779" y="312221"/>
                    <a:pt x="18847" y="332826"/>
                  </a:cubicBezTo>
                  <a:lnTo>
                    <a:pt x="306831" y="669392"/>
                  </a:lnTo>
                  <a:cubicBezTo>
                    <a:pt x="333732" y="700851"/>
                    <a:pt x="380784" y="705099"/>
                    <a:pt x="412907" y="679054"/>
                  </a:cubicBezTo>
                  <a:lnTo>
                    <a:pt x="1083730" y="134459"/>
                  </a:lnTo>
                  <a:cubicBezTo>
                    <a:pt x="1115687" y="107755"/>
                    <a:pt x="1120262" y="60357"/>
                    <a:pt x="1093946" y="28061"/>
                  </a:cubicBezTo>
                  <a:cubicBezTo>
                    <a:pt x="1067643" y="-4235"/>
                    <a:pt x="1020197" y="-9383"/>
                    <a:pt x="987489" y="16421"/>
                  </a:cubicBezTo>
                  <a:lnTo>
                    <a:pt x="374431" y="514112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93138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D51EBA3F-483B-4841-9B00-24877966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DB62F4B-FE92-43A0-B617-B55AFB2BE390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9F4FB134-D7EA-4BE0-8C32-D8384F847685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205913" cy="105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Políticas institucionais voltadas para o desenvolvimento econômico e responsabilidade social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BB07510-62C0-48E8-96CA-6C05D04317D3}"/>
              </a:ext>
            </a:extLst>
          </p:cNvPr>
          <p:cNvSpPr/>
          <p:nvPr/>
        </p:nvSpPr>
        <p:spPr>
          <a:xfrm>
            <a:off x="1819038" y="1531940"/>
            <a:ext cx="9090262" cy="4915185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ctr"/>
          <a:lstStyle/>
          <a:p>
            <a:pPr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 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Profa. Dra. Karla Lúcia Bento</a:t>
            </a:r>
          </a:p>
          <a:p>
            <a:pPr>
              <a:spcAft>
                <a:spcPts val="2400"/>
              </a:spcAft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da </a:t>
            </a:r>
            <a:r>
              <a:rPr lang="pt-BR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ciência, tecnologia e inovação</a:t>
            </a:r>
          </a:p>
          <a:p>
            <a:pPr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Princípios: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igualdade de condições para o acesso, permanência e aprendizagem;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integral para a transformação social;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entre formação acadêmica, mundo do trabalho e práticas sociais;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valorização e fortalecimento dos valores democráticos, humanistas e socioambientais;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 como processo permanente ao longo da vida.</a:t>
            </a:r>
          </a:p>
        </p:txBody>
      </p:sp>
      <p:grpSp>
        <p:nvGrpSpPr>
          <p:cNvPr id="14" name="Gráfico 3">
            <a:extLst>
              <a:ext uri="{FF2B5EF4-FFF2-40B4-BE49-F238E27FC236}">
                <a16:creationId xmlns:a16="http://schemas.microsoft.com/office/drawing/2014/main" id="{E2E4216E-28A2-4329-B8BE-ACF6108A6903}"/>
              </a:ext>
            </a:extLst>
          </p:cNvPr>
          <p:cNvGrpSpPr/>
          <p:nvPr/>
        </p:nvGrpSpPr>
        <p:grpSpPr>
          <a:xfrm>
            <a:off x="303931" y="689474"/>
            <a:ext cx="835200" cy="835200"/>
            <a:chOff x="3657600" y="990600"/>
            <a:chExt cx="4876800" cy="4876800"/>
          </a:xfrm>
          <a:solidFill>
            <a:schemeClr val="tx1"/>
          </a:solidFill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A5B62DB8-2BD3-4F59-BA2A-DCB159937F1C}"/>
                </a:ext>
              </a:extLst>
            </p:cNvPr>
            <p:cNvSpPr/>
            <p:nvPr/>
          </p:nvSpPr>
          <p:spPr>
            <a:xfrm>
              <a:off x="6514661" y="3430914"/>
              <a:ext cx="800100" cy="1556709"/>
            </a:xfrm>
            <a:custGeom>
              <a:avLst/>
              <a:gdLst>
                <a:gd name="connsiteX0" fmla="*/ 400050 w 800100"/>
                <a:gd name="connsiteY0" fmla="*/ 687296 h 1556709"/>
                <a:gd name="connsiteX1" fmla="*/ 190500 w 800100"/>
                <a:gd name="connsiteY1" fmla="*/ 505930 h 1556709"/>
                <a:gd name="connsiteX2" fmla="*/ 400050 w 800100"/>
                <a:gd name="connsiteY2" fmla="*/ 324555 h 1556709"/>
                <a:gd name="connsiteX3" fmla="*/ 609600 w 800100"/>
                <a:gd name="connsiteY3" fmla="*/ 505930 h 1556709"/>
                <a:gd name="connsiteX4" fmla="*/ 704850 w 800100"/>
                <a:gd name="connsiteY4" fmla="*/ 601180 h 1556709"/>
                <a:gd name="connsiteX5" fmla="*/ 800100 w 800100"/>
                <a:gd name="connsiteY5" fmla="*/ 505930 h 1556709"/>
                <a:gd name="connsiteX6" fmla="*/ 495300 w 800100"/>
                <a:gd name="connsiteY6" fmla="*/ 144790 h 1556709"/>
                <a:gd name="connsiteX7" fmla="*/ 495300 w 800100"/>
                <a:gd name="connsiteY7" fmla="*/ 95250 h 1556709"/>
                <a:gd name="connsiteX8" fmla="*/ 400050 w 800100"/>
                <a:gd name="connsiteY8" fmla="*/ 0 h 1556709"/>
                <a:gd name="connsiteX9" fmla="*/ 304800 w 800100"/>
                <a:gd name="connsiteY9" fmla="*/ 95250 h 1556709"/>
                <a:gd name="connsiteX10" fmla="*/ 304800 w 800100"/>
                <a:gd name="connsiteY10" fmla="*/ 144790 h 1556709"/>
                <a:gd name="connsiteX11" fmla="*/ 0 w 800100"/>
                <a:gd name="connsiteY11" fmla="*/ 505930 h 1556709"/>
                <a:gd name="connsiteX12" fmla="*/ 400050 w 800100"/>
                <a:gd name="connsiteY12" fmla="*/ 877796 h 1556709"/>
                <a:gd name="connsiteX13" fmla="*/ 609600 w 800100"/>
                <a:gd name="connsiteY13" fmla="*/ 1059171 h 1556709"/>
                <a:gd name="connsiteX14" fmla="*/ 400050 w 800100"/>
                <a:gd name="connsiteY14" fmla="*/ 1240546 h 1556709"/>
                <a:gd name="connsiteX15" fmla="*/ 190500 w 800100"/>
                <a:gd name="connsiteY15" fmla="*/ 1059171 h 1556709"/>
                <a:gd name="connsiteX16" fmla="*/ 95250 w 800100"/>
                <a:gd name="connsiteY16" fmla="*/ 963921 h 1556709"/>
                <a:gd name="connsiteX17" fmla="*/ 0 w 800100"/>
                <a:gd name="connsiteY17" fmla="*/ 1059171 h 1556709"/>
                <a:gd name="connsiteX18" fmla="*/ 304800 w 800100"/>
                <a:gd name="connsiteY18" fmla="*/ 1420311 h 1556709"/>
                <a:gd name="connsiteX19" fmla="*/ 304800 w 800100"/>
                <a:gd name="connsiteY19" fmla="*/ 1461459 h 1556709"/>
                <a:gd name="connsiteX20" fmla="*/ 400050 w 800100"/>
                <a:gd name="connsiteY20" fmla="*/ 1556709 h 1556709"/>
                <a:gd name="connsiteX21" fmla="*/ 495300 w 800100"/>
                <a:gd name="connsiteY21" fmla="*/ 1461459 h 1556709"/>
                <a:gd name="connsiteX22" fmla="*/ 495300 w 800100"/>
                <a:gd name="connsiteY22" fmla="*/ 1420311 h 1556709"/>
                <a:gd name="connsiteX23" fmla="*/ 800100 w 800100"/>
                <a:gd name="connsiteY23" fmla="*/ 1059171 h 1556709"/>
                <a:gd name="connsiteX24" fmla="*/ 400050 w 800100"/>
                <a:gd name="connsiteY24" fmla="*/ 687296 h 1556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00100" h="1556709">
                  <a:moveTo>
                    <a:pt x="400050" y="687296"/>
                  </a:moveTo>
                  <a:cubicBezTo>
                    <a:pt x="284502" y="687296"/>
                    <a:pt x="190500" y="605933"/>
                    <a:pt x="190500" y="505930"/>
                  </a:cubicBezTo>
                  <a:cubicBezTo>
                    <a:pt x="190500" y="405917"/>
                    <a:pt x="284502" y="324555"/>
                    <a:pt x="400050" y="324555"/>
                  </a:cubicBezTo>
                  <a:cubicBezTo>
                    <a:pt x="515598" y="324555"/>
                    <a:pt x="609600" y="405917"/>
                    <a:pt x="609600" y="505930"/>
                  </a:cubicBezTo>
                  <a:cubicBezTo>
                    <a:pt x="609600" y="558527"/>
                    <a:pt x="652253" y="601180"/>
                    <a:pt x="704850" y="601180"/>
                  </a:cubicBezTo>
                  <a:cubicBezTo>
                    <a:pt x="757447" y="601180"/>
                    <a:pt x="800100" y="558527"/>
                    <a:pt x="800100" y="505930"/>
                  </a:cubicBezTo>
                  <a:cubicBezTo>
                    <a:pt x="800100" y="331384"/>
                    <a:pt x="670045" y="184623"/>
                    <a:pt x="495300" y="144790"/>
                  </a:cubicBezTo>
                  <a:lnTo>
                    <a:pt x="495300" y="95250"/>
                  </a:lnTo>
                  <a:cubicBezTo>
                    <a:pt x="495300" y="42653"/>
                    <a:pt x="452647" y="0"/>
                    <a:pt x="400050" y="0"/>
                  </a:cubicBezTo>
                  <a:cubicBezTo>
                    <a:pt x="347453" y="0"/>
                    <a:pt x="304800" y="42653"/>
                    <a:pt x="304800" y="95250"/>
                  </a:cubicBezTo>
                  <a:lnTo>
                    <a:pt x="304800" y="144790"/>
                  </a:lnTo>
                  <a:cubicBezTo>
                    <a:pt x="130054" y="184623"/>
                    <a:pt x="0" y="331384"/>
                    <a:pt x="0" y="505930"/>
                  </a:cubicBezTo>
                  <a:cubicBezTo>
                    <a:pt x="0" y="710975"/>
                    <a:pt x="179461" y="877796"/>
                    <a:pt x="400050" y="877796"/>
                  </a:cubicBezTo>
                  <a:cubicBezTo>
                    <a:pt x="515598" y="877796"/>
                    <a:pt x="609600" y="959158"/>
                    <a:pt x="609600" y="1059171"/>
                  </a:cubicBezTo>
                  <a:cubicBezTo>
                    <a:pt x="609600" y="1159183"/>
                    <a:pt x="515598" y="1240546"/>
                    <a:pt x="400050" y="1240546"/>
                  </a:cubicBezTo>
                  <a:cubicBezTo>
                    <a:pt x="284502" y="1240546"/>
                    <a:pt x="190500" y="1159183"/>
                    <a:pt x="190500" y="1059171"/>
                  </a:cubicBezTo>
                  <a:cubicBezTo>
                    <a:pt x="190500" y="1006573"/>
                    <a:pt x="147847" y="963921"/>
                    <a:pt x="95250" y="963921"/>
                  </a:cubicBezTo>
                  <a:cubicBezTo>
                    <a:pt x="42653" y="963921"/>
                    <a:pt x="0" y="1006573"/>
                    <a:pt x="0" y="1059171"/>
                  </a:cubicBezTo>
                  <a:cubicBezTo>
                    <a:pt x="0" y="1233716"/>
                    <a:pt x="130054" y="1380477"/>
                    <a:pt x="304800" y="1420311"/>
                  </a:cubicBezTo>
                  <a:lnTo>
                    <a:pt x="304800" y="1461459"/>
                  </a:lnTo>
                  <a:cubicBezTo>
                    <a:pt x="304800" y="1514056"/>
                    <a:pt x="347453" y="1556709"/>
                    <a:pt x="400050" y="1556709"/>
                  </a:cubicBezTo>
                  <a:cubicBezTo>
                    <a:pt x="452647" y="1556709"/>
                    <a:pt x="495300" y="1514056"/>
                    <a:pt x="495300" y="1461459"/>
                  </a:cubicBezTo>
                  <a:lnTo>
                    <a:pt x="495300" y="1420311"/>
                  </a:lnTo>
                  <a:cubicBezTo>
                    <a:pt x="670045" y="1380477"/>
                    <a:pt x="800100" y="1233716"/>
                    <a:pt x="800100" y="1059171"/>
                  </a:cubicBezTo>
                  <a:cubicBezTo>
                    <a:pt x="800100" y="854117"/>
                    <a:pt x="620639" y="687296"/>
                    <a:pt x="400050" y="687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4E7936C9-3419-4B0B-8449-9AD1C6E6BE57}"/>
                </a:ext>
              </a:extLst>
            </p:cNvPr>
            <p:cNvSpPr/>
            <p:nvPr/>
          </p:nvSpPr>
          <p:spPr>
            <a:xfrm>
              <a:off x="7314478" y="3093575"/>
              <a:ext cx="838921" cy="1757421"/>
            </a:xfrm>
            <a:custGeom>
              <a:avLst/>
              <a:gdLst>
                <a:gd name="connsiteX0" fmla="*/ 643488 w 838921"/>
                <a:gd name="connsiteY0" fmla="*/ 458069 h 1757421"/>
                <a:gd name="connsiteX1" fmla="*/ 136548 w 838921"/>
                <a:gd name="connsiteY1" fmla="*/ 9432 h 1757421"/>
                <a:gd name="connsiteX2" fmla="*/ 9428 w 838921"/>
                <a:gd name="connsiteY2" fmla="*/ 54009 h 1757421"/>
                <a:gd name="connsiteX3" fmla="*/ 54005 w 838921"/>
                <a:gd name="connsiteY3" fmla="*/ 181120 h 1757421"/>
                <a:gd name="connsiteX4" fmla="*/ 648422 w 838921"/>
                <a:gd name="connsiteY4" fmla="*/ 1126010 h 1757421"/>
                <a:gd name="connsiteX5" fmla="*/ 526302 w 838921"/>
                <a:gd name="connsiteY5" fmla="*/ 1617414 h 1757421"/>
                <a:gd name="connsiteX6" fmla="*/ 565650 w 838921"/>
                <a:gd name="connsiteY6" fmla="*/ 1746239 h 1757421"/>
                <a:gd name="connsiteX7" fmla="*/ 610303 w 838921"/>
                <a:gd name="connsiteY7" fmla="*/ 1757422 h 1757421"/>
                <a:gd name="connsiteX8" fmla="*/ 694475 w 838921"/>
                <a:gd name="connsiteY8" fmla="*/ 1706892 h 1757421"/>
                <a:gd name="connsiteX9" fmla="*/ 838922 w 838921"/>
                <a:gd name="connsiteY9" fmla="*/ 1126010 h 1757421"/>
                <a:gd name="connsiteX10" fmla="*/ 643488 w 838921"/>
                <a:gd name="connsiteY10" fmla="*/ 458069 h 175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21" h="1757421">
                  <a:moveTo>
                    <a:pt x="643488" y="458069"/>
                  </a:moveTo>
                  <a:cubicBezTo>
                    <a:pt x="519063" y="264187"/>
                    <a:pt x="343765" y="109044"/>
                    <a:pt x="136548" y="9432"/>
                  </a:cubicBezTo>
                  <a:cubicBezTo>
                    <a:pt x="89123" y="-13371"/>
                    <a:pt x="32211" y="6593"/>
                    <a:pt x="9428" y="54009"/>
                  </a:cubicBezTo>
                  <a:cubicBezTo>
                    <a:pt x="-13366" y="101424"/>
                    <a:pt x="6589" y="158327"/>
                    <a:pt x="54005" y="181120"/>
                  </a:cubicBezTo>
                  <a:cubicBezTo>
                    <a:pt x="415107" y="354703"/>
                    <a:pt x="648422" y="725598"/>
                    <a:pt x="648422" y="1126010"/>
                  </a:cubicBezTo>
                  <a:cubicBezTo>
                    <a:pt x="648422" y="1297345"/>
                    <a:pt x="606188" y="1467262"/>
                    <a:pt x="526302" y="1617414"/>
                  </a:cubicBezTo>
                  <a:cubicBezTo>
                    <a:pt x="501594" y="1663848"/>
                    <a:pt x="519206" y="1721532"/>
                    <a:pt x="565650" y="1746239"/>
                  </a:cubicBezTo>
                  <a:cubicBezTo>
                    <a:pt x="579899" y="1753821"/>
                    <a:pt x="595215" y="1757422"/>
                    <a:pt x="610303" y="1757422"/>
                  </a:cubicBezTo>
                  <a:cubicBezTo>
                    <a:pt x="644383" y="1757422"/>
                    <a:pt x="677349" y="1739077"/>
                    <a:pt x="694475" y="1706892"/>
                  </a:cubicBezTo>
                  <a:cubicBezTo>
                    <a:pt x="788973" y="1529308"/>
                    <a:pt x="838922" y="1328435"/>
                    <a:pt x="838922" y="1126010"/>
                  </a:cubicBezTo>
                  <a:cubicBezTo>
                    <a:pt x="838922" y="888265"/>
                    <a:pt x="771342" y="657294"/>
                    <a:pt x="643488" y="45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6C1D6AE2-1B05-4590-8BA0-A97AC483DEA2}"/>
                </a:ext>
              </a:extLst>
            </p:cNvPr>
            <p:cNvSpPr/>
            <p:nvPr/>
          </p:nvSpPr>
          <p:spPr>
            <a:xfrm>
              <a:off x="6962775" y="2981334"/>
              <a:ext cx="196463" cy="190509"/>
            </a:xfrm>
            <a:custGeom>
              <a:avLst/>
              <a:gdLst>
                <a:gd name="connsiteX0" fmla="*/ 101660 w 196463"/>
                <a:gd name="connsiteY0" fmla="*/ 9 h 190509"/>
                <a:gd name="connsiteX1" fmla="*/ 95250 w 196463"/>
                <a:gd name="connsiteY1" fmla="*/ 0 h 190509"/>
                <a:gd name="connsiteX2" fmla="*/ 0 w 196463"/>
                <a:gd name="connsiteY2" fmla="*/ 95250 h 190509"/>
                <a:gd name="connsiteX3" fmla="*/ 95250 w 196463"/>
                <a:gd name="connsiteY3" fmla="*/ 190500 h 190509"/>
                <a:gd name="connsiteX4" fmla="*/ 100765 w 196463"/>
                <a:gd name="connsiteY4" fmla="*/ 190509 h 190509"/>
                <a:gd name="connsiteX5" fmla="*/ 101222 w 196463"/>
                <a:gd name="connsiteY5" fmla="*/ 190509 h 190509"/>
                <a:gd name="connsiteX6" fmla="*/ 196463 w 196463"/>
                <a:gd name="connsiteY6" fmla="*/ 95707 h 190509"/>
                <a:gd name="connsiteX7" fmla="*/ 101660 w 196463"/>
                <a:gd name="connsiteY7" fmla="*/ 9 h 19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463" h="190509">
                  <a:moveTo>
                    <a:pt x="101660" y="9"/>
                  </a:moveTo>
                  <a:lnTo>
                    <a:pt x="95250" y="0"/>
                  </a:lnTo>
                  <a:cubicBezTo>
                    <a:pt x="42653" y="0"/>
                    <a:pt x="0" y="42643"/>
                    <a:pt x="0" y="95250"/>
                  </a:cubicBezTo>
                  <a:cubicBezTo>
                    <a:pt x="0" y="147857"/>
                    <a:pt x="42653" y="190500"/>
                    <a:pt x="95250" y="190500"/>
                  </a:cubicBezTo>
                  <a:lnTo>
                    <a:pt x="100765" y="190509"/>
                  </a:lnTo>
                  <a:cubicBezTo>
                    <a:pt x="100917" y="190509"/>
                    <a:pt x="101060" y="190509"/>
                    <a:pt x="101222" y="190509"/>
                  </a:cubicBezTo>
                  <a:cubicBezTo>
                    <a:pt x="153619" y="190509"/>
                    <a:pt x="196215" y="148161"/>
                    <a:pt x="196463" y="95707"/>
                  </a:cubicBezTo>
                  <a:cubicBezTo>
                    <a:pt x="196701" y="43101"/>
                    <a:pt x="154257" y="257"/>
                    <a:pt x="101660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B4609976-5583-46BA-9F9C-B7FEC2BDA199}"/>
                </a:ext>
              </a:extLst>
            </p:cNvPr>
            <p:cNvSpPr/>
            <p:nvPr/>
          </p:nvSpPr>
          <p:spPr>
            <a:xfrm>
              <a:off x="5676919" y="3588174"/>
              <a:ext cx="838911" cy="1757417"/>
            </a:xfrm>
            <a:custGeom>
              <a:avLst/>
              <a:gdLst>
                <a:gd name="connsiteX0" fmla="*/ 784908 w 838911"/>
                <a:gd name="connsiteY0" fmla="*/ 1576300 h 1757417"/>
                <a:gd name="connsiteX1" fmla="*/ 190500 w 838911"/>
                <a:gd name="connsiteY1" fmla="*/ 631410 h 1757417"/>
                <a:gd name="connsiteX2" fmla="*/ 312620 w 838911"/>
                <a:gd name="connsiteY2" fmla="*/ 140006 h 1757417"/>
                <a:gd name="connsiteX3" fmla="*/ 273272 w 838911"/>
                <a:gd name="connsiteY3" fmla="*/ 11181 h 1757417"/>
                <a:gd name="connsiteX4" fmla="*/ 144447 w 838911"/>
                <a:gd name="connsiteY4" fmla="*/ 50528 h 1757417"/>
                <a:gd name="connsiteX5" fmla="*/ 0 w 838911"/>
                <a:gd name="connsiteY5" fmla="*/ 631410 h 1757417"/>
                <a:gd name="connsiteX6" fmla="*/ 195434 w 838911"/>
                <a:gd name="connsiteY6" fmla="*/ 1299351 h 1757417"/>
                <a:gd name="connsiteX7" fmla="*/ 702374 w 838911"/>
                <a:gd name="connsiteY7" fmla="*/ 1747998 h 1757417"/>
                <a:gd name="connsiteX8" fmla="*/ 743579 w 838911"/>
                <a:gd name="connsiteY8" fmla="*/ 1757418 h 1757417"/>
                <a:gd name="connsiteX9" fmla="*/ 829494 w 838911"/>
                <a:gd name="connsiteY9" fmla="*/ 1703421 h 1757417"/>
                <a:gd name="connsiteX10" fmla="*/ 784908 w 838911"/>
                <a:gd name="connsiteY10" fmla="*/ 1576300 h 17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11" h="1757417">
                  <a:moveTo>
                    <a:pt x="784908" y="1576300"/>
                  </a:moveTo>
                  <a:cubicBezTo>
                    <a:pt x="423815" y="1402707"/>
                    <a:pt x="190500" y="1031813"/>
                    <a:pt x="190500" y="631410"/>
                  </a:cubicBezTo>
                  <a:cubicBezTo>
                    <a:pt x="190500" y="460075"/>
                    <a:pt x="232734" y="290158"/>
                    <a:pt x="312620" y="140006"/>
                  </a:cubicBezTo>
                  <a:cubicBezTo>
                    <a:pt x="337328" y="93572"/>
                    <a:pt x="319716" y="35888"/>
                    <a:pt x="273272" y="11181"/>
                  </a:cubicBezTo>
                  <a:cubicBezTo>
                    <a:pt x="226847" y="-13528"/>
                    <a:pt x="169145" y="4084"/>
                    <a:pt x="144447" y="50528"/>
                  </a:cubicBezTo>
                  <a:cubicBezTo>
                    <a:pt x="49949" y="228122"/>
                    <a:pt x="0" y="428985"/>
                    <a:pt x="0" y="631410"/>
                  </a:cubicBezTo>
                  <a:cubicBezTo>
                    <a:pt x="0" y="869154"/>
                    <a:pt x="67580" y="1100117"/>
                    <a:pt x="195434" y="1299351"/>
                  </a:cubicBezTo>
                  <a:cubicBezTo>
                    <a:pt x="319859" y="1493232"/>
                    <a:pt x="495157" y="1648376"/>
                    <a:pt x="702374" y="1747998"/>
                  </a:cubicBezTo>
                  <a:cubicBezTo>
                    <a:pt x="715680" y="1754398"/>
                    <a:pt x="729739" y="1757418"/>
                    <a:pt x="743579" y="1757418"/>
                  </a:cubicBezTo>
                  <a:cubicBezTo>
                    <a:pt x="779050" y="1757418"/>
                    <a:pt x="813092" y="1737520"/>
                    <a:pt x="829494" y="1703421"/>
                  </a:cubicBezTo>
                  <a:cubicBezTo>
                    <a:pt x="852269" y="1656005"/>
                    <a:pt x="832323" y="1599093"/>
                    <a:pt x="784908" y="1576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D94F2223-62AF-4DA8-9D83-7F0BB3361D89}"/>
                </a:ext>
              </a:extLst>
            </p:cNvPr>
            <p:cNvSpPr/>
            <p:nvPr/>
          </p:nvSpPr>
          <p:spPr>
            <a:xfrm>
              <a:off x="6671099" y="5267315"/>
              <a:ext cx="196444" cy="190519"/>
            </a:xfrm>
            <a:custGeom>
              <a:avLst/>
              <a:gdLst>
                <a:gd name="connsiteX0" fmla="*/ 101195 w 196444"/>
                <a:gd name="connsiteY0" fmla="*/ 19 h 190519"/>
                <a:gd name="connsiteX1" fmla="*/ 95680 w 196444"/>
                <a:gd name="connsiteY1" fmla="*/ 0 h 190519"/>
                <a:gd name="connsiteX2" fmla="*/ 1 w 196444"/>
                <a:gd name="connsiteY2" fmla="*/ 94803 h 190519"/>
                <a:gd name="connsiteX3" fmla="*/ 94813 w 196444"/>
                <a:gd name="connsiteY3" fmla="*/ 190500 h 190519"/>
                <a:gd name="connsiteX4" fmla="*/ 101195 w 196444"/>
                <a:gd name="connsiteY4" fmla="*/ 190519 h 190519"/>
                <a:gd name="connsiteX5" fmla="*/ 196445 w 196444"/>
                <a:gd name="connsiteY5" fmla="*/ 95269 h 190519"/>
                <a:gd name="connsiteX6" fmla="*/ 101195 w 196444"/>
                <a:gd name="connsiteY6" fmla="*/ 19 h 19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44" h="190519">
                  <a:moveTo>
                    <a:pt x="101195" y="19"/>
                  </a:moveTo>
                  <a:lnTo>
                    <a:pt x="95680" y="0"/>
                  </a:lnTo>
                  <a:cubicBezTo>
                    <a:pt x="42835" y="-95"/>
                    <a:pt x="239" y="42187"/>
                    <a:pt x="1" y="94803"/>
                  </a:cubicBezTo>
                  <a:cubicBezTo>
                    <a:pt x="-247" y="147409"/>
                    <a:pt x="42216" y="190253"/>
                    <a:pt x="94813" y="190500"/>
                  </a:cubicBezTo>
                  <a:lnTo>
                    <a:pt x="101195" y="190519"/>
                  </a:lnTo>
                  <a:cubicBezTo>
                    <a:pt x="153792" y="190519"/>
                    <a:pt x="196445" y="147866"/>
                    <a:pt x="196445" y="95269"/>
                  </a:cubicBezTo>
                  <a:cubicBezTo>
                    <a:pt x="196445" y="42672"/>
                    <a:pt x="153792" y="19"/>
                    <a:pt x="101195" y="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92DF0D4-EB14-4CED-B45F-8887C0C47245}"/>
                </a:ext>
              </a:extLst>
            </p:cNvPr>
            <p:cNvSpPr/>
            <p:nvPr/>
          </p:nvSpPr>
          <p:spPr>
            <a:xfrm>
              <a:off x="3657600" y="1019175"/>
              <a:ext cx="4876809" cy="4819659"/>
            </a:xfrm>
            <a:custGeom>
              <a:avLst/>
              <a:gdLst>
                <a:gd name="connsiteX0" fmla="*/ 3690071 w 4876809"/>
                <a:gd name="connsiteY0" fmla="*/ 1639900 h 4819659"/>
                <a:gd name="connsiteX1" fmla="*/ 3647751 w 4876809"/>
                <a:gd name="connsiteY1" fmla="*/ 1562100 h 4819659"/>
                <a:gd name="connsiteX2" fmla="*/ 3895725 w 4876809"/>
                <a:gd name="connsiteY2" fmla="*/ 1562100 h 4819659"/>
                <a:gd name="connsiteX3" fmla="*/ 4333875 w 4876809"/>
                <a:gd name="connsiteY3" fmla="*/ 1123950 h 4819659"/>
                <a:gd name="connsiteX4" fmla="*/ 3895725 w 4876809"/>
                <a:gd name="connsiteY4" fmla="*/ 685800 h 4819659"/>
                <a:gd name="connsiteX5" fmla="*/ 3132963 w 4876809"/>
                <a:gd name="connsiteY5" fmla="*/ 685800 h 4819659"/>
                <a:gd name="connsiteX6" fmla="*/ 3209925 w 4876809"/>
                <a:gd name="connsiteY6" fmla="*/ 438150 h 4819659"/>
                <a:gd name="connsiteX7" fmla="*/ 2771775 w 4876809"/>
                <a:gd name="connsiteY7" fmla="*/ 0 h 4819659"/>
                <a:gd name="connsiteX8" fmla="*/ 438150 w 4876809"/>
                <a:gd name="connsiteY8" fmla="*/ 0 h 4819659"/>
                <a:gd name="connsiteX9" fmla="*/ 0 w 4876809"/>
                <a:gd name="connsiteY9" fmla="*/ 438150 h 4819659"/>
                <a:gd name="connsiteX10" fmla="*/ 438150 w 4876809"/>
                <a:gd name="connsiteY10" fmla="*/ 876300 h 4819659"/>
                <a:gd name="connsiteX11" fmla="*/ 1200912 w 4876809"/>
                <a:gd name="connsiteY11" fmla="*/ 876300 h 4819659"/>
                <a:gd name="connsiteX12" fmla="*/ 1123950 w 4876809"/>
                <a:gd name="connsiteY12" fmla="*/ 1123950 h 4819659"/>
                <a:gd name="connsiteX13" fmla="*/ 1200912 w 4876809"/>
                <a:gd name="connsiteY13" fmla="*/ 1371600 h 4819659"/>
                <a:gd name="connsiteX14" fmla="*/ 952500 w 4876809"/>
                <a:gd name="connsiteY14" fmla="*/ 1371600 h 4819659"/>
                <a:gd name="connsiteX15" fmla="*/ 514350 w 4876809"/>
                <a:gd name="connsiteY15" fmla="*/ 1809750 h 4819659"/>
                <a:gd name="connsiteX16" fmla="*/ 680228 w 4876809"/>
                <a:gd name="connsiteY16" fmla="*/ 2152650 h 4819659"/>
                <a:gd name="connsiteX17" fmla="*/ 514350 w 4876809"/>
                <a:gd name="connsiteY17" fmla="*/ 2495550 h 4819659"/>
                <a:gd name="connsiteX18" fmla="*/ 680228 w 4876809"/>
                <a:gd name="connsiteY18" fmla="*/ 2838450 h 4819659"/>
                <a:gd name="connsiteX19" fmla="*/ 514350 w 4876809"/>
                <a:gd name="connsiteY19" fmla="*/ 3181350 h 4819659"/>
                <a:gd name="connsiteX20" fmla="*/ 680228 w 4876809"/>
                <a:gd name="connsiteY20" fmla="*/ 3524250 h 4819659"/>
                <a:gd name="connsiteX21" fmla="*/ 514350 w 4876809"/>
                <a:gd name="connsiteY21" fmla="*/ 3867150 h 4819659"/>
                <a:gd name="connsiteX22" fmla="*/ 952500 w 4876809"/>
                <a:gd name="connsiteY22" fmla="*/ 4305300 h 4819659"/>
                <a:gd name="connsiteX23" fmla="*/ 2075021 w 4876809"/>
                <a:gd name="connsiteY23" fmla="*/ 4305300 h 4819659"/>
                <a:gd name="connsiteX24" fmla="*/ 3257560 w 4876809"/>
                <a:gd name="connsiteY24" fmla="*/ 4819660 h 4819659"/>
                <a:gd name="connsiteX25" fmla="*/ 4876810 w 4876809"/>
                <a:gd name="connsiteY25" fmla="*/ 3200410 h 4819659"/>
                <a:gd name="connsiteX26" fmla="*/ 3690071 w 4876809"/>
                <a:gd name="connsiteY26" fmla="*/ 1639900 h 4819659"/>
                <a:gd name="connsiteX27" fmla="*/ 3895725 w 4876809"/>
                <a:gd name="connsiteY27" fmla="*/ 876300 h 4819659"/>
                <a:gd name="connsiteX28" fmla="*/ 4143375 w 4876809"/>
                <a:gd name="connsiteY28" fmla="*/ 1123950 h 4819659"/>
                <a:gd name="connsiteX29" fmla="*/ 3895725 w 4876809"/>
                <a:gd name="connsiteY29" fmla="*/ 1371600 h 4819659"/>
                <a:gd name="connsiteX30" fmla="*/ 3286125 w 4876809"/>
                <a:gd name="connsiteY30" fmla="*/ 1371600 h 4819659"/>
                <a:gd name="connsiteX31" fmla="*/ 1562100 w 4876809"/>
                <a:gd name="connsiteY31" fmla="*/ 1371600 h 4819659"/>
                <a:gd name="connsiteX32" fmla="*/ 1314450 w 4876809"/>
                <a:gd name="connsiteY32" fmla="*/ 1123950 h 4819659"/>
                <a:gd name="connsiteX33" fmla="*/ 1562100 w 4876809"/>
                <a:gd name="connsiteY33" fmla="*/ 876300 h 4819659"/>
                <a:gd name="connsiteX34" fmla="*/ 3895725 w 4876809"/>
                <a:gd name="connsiteY34" fmla="*/ 876300 h 4819659"/>
                <a:gd name="connsiteX35" fmla="*/ 438150 w 4876809"/>
                <a:gd name="connsiteY35" fmla="*/ 685800 h 4819659"/>
                <a:gd name="connsiteX36" fmla="*/ 190500 w 4876809"/>
                <a:gd name="connsiteY36" fmla="*/ 438150 h 4819659"/>
                <a:gd name="connsiteX37" fmla="*/ 438150 w 4876809"/>
                <a:gd name="connsiteY37" fmla="*/ 190500 h 4819659"/>
                <a:gd name="connsiteX38" fmla="*/ 2771775 w 4876809"/>
                <a:gd name="connsiteY38" fmla="*/ 190500 h 4819659"/>
                <a:gd name="connsiteX39" fmla="*/ 3019425 w 4876809"/>
                <a:gd name="connsiteY39" fmla="*/ 438150 h 4819659"/>
                <a:gd name="connsiteX40" fmla="*/ 2771775 w 4876809"/>
                <a:gd name="connsiteY40" fmla="*/ 685800 h 4819659"/>
                <a:gd name="connsiteX41" fmla="*/ 438150 w 4876809"/>
                <a:gd name="connsiteY41" fmla="*/ 685800 h 4819659"/>
                <a:gd name="connsiteX42" fmla="*/ 952500 w 4876809"/>
                <a:gd name="connsiteY42" fmla="*/ 1562100 h 4819659"/>
                <a:gd name="connsiteX43" fmla="*/ 3286125 w 4876809"/>
                <a:gd name="connsiteY43" fmla="*/ 1562100 h 4819659"/>
                <a:gd name="connsiteX44" fmla="*/ 3394186 w 4876809"/>
                <a:gd name="connsiteY44" fmla="*/ 1586979 h 4819659"/>
                <a:gd name="connsiteX45" fmla="*/ 3257560 w 4876809"/>
                <a:gd name="connsiteY45" fmla="*/ 1581160 h 4819659"/>
                <a:gd name="connsiteX46" fmla="*/ 2111712 w 4876809"/>
                <a:gd name="connsiteY46" fmla="*/ 2057400 h 4819659"/>
                <a:gd name="connsiteX47" fmla="*/ 952500 w 4876809"/>
                <a:gd name="connsiteY47" fmla="*/ 2057400 h 4819659"/>
                <a:gd name="connsiteX48" fmla="*/ 704850 w 4876809"/>
                <a:gd name="connsiteY48" fmla="*/ 1809750 h 4819659"/>
                <a:gd name="connsiteX49" fmla="*/ 952500 w 4876809"/>
                <a:gd name="connsiteY49" fmla="*/ 1562100 h 4819659"/>
                <a:gd name="connsiteX50" fmla="*/ 952500 w 4876809"/>
                <a:gd name="connsiteY50" fmla="*/ 2247900 h 4819659"/>
                <a:gd name="connsiteX51" fmla="*/ 1948958 w 4876809"/>
                <a:gd name="connsiteY51" fmla="*/ 2247900 h 4819659"/>
                <a:gd name="connsiteX52" fmla="*/ 1704137 w 4876809"/>
                <a:gd name="connsiteY52" fmla="*/ 2743200 h 4819659"/>
                <a:gd name="connsiteX53" fmla="*/ 952500 w 4876809"/>
                <a:gd name="connsiteY53" fmla="*/ 2743200 h 4819659"/>
                <a:gd name="connsiteX54" fmla="*/ 704850 w 4876809"/>
                <a:gd name="connsiteY54" fmla="*/ 2495550 h 4819659"/>
                <a:gd name="connsiteX55" fmla="*/ 952500 w 4876809"/>
                <a:gd name="connsiteY55" fmla="*/ 2247900 h 4819659"/>
                <a:gd name="connsiteX56" fmla="*/ 952500 w 4876809"/>
                <a:gd name="connsiteY56" fmla="*/ 2933700 h 4819659"/>
                <a:gd name="connsiteX57" fmla="*/ 1660398 w 4876809"/>
                <a:gd name="connsiteY57" fmla="*/ 2933700 h 4819659"/>
                <a:gd name="connsiteX58" fmla="*/ 1638310 w 4876809"/>
                <a:gd name="connsiteY58" fmla="*/ 3200410 h 4819659"/>
                <a:gd name="connsiteX59" fmla="*/ 1654521 w 4876809"/>
                <a:gd name="connsiteY59" fmla="*/ 3429000 h 4819659"/>
                <a:gd name="connsiteX60" fmla="*/ 952500 w 4876809"/>
                <a:gd name="connsiteY60" fmla="*/ 3429000 h 4819659"/>
                <a:gd name="connsiteX61" fmla="*/ 704850 w 4876809"/>
                <a:gd name="connsiteY61" fmla="*/ 3181350 h 4819659"/>
                <a:gd name="connsiteX62" fmla="*/ 952500 w 4876809"/>
                <a:gd name="connsiteY62" fmla="*/ 2933700 h 4819659"/>
                <a:gd name="connsiteX63" fmla="*/ 952500 w 4876809"/>
                <a:gd name="connsiteY63" fmla="*/ 4114800 h 4819659"/>
                <a:gd name="connsiteX64" fmla="*/ 704850 w 4876809"/>
                <a:gd name="connsiteY64" fmla="*/ 3867150 h 4819659"/>
                <a:gd name="connsiteX65" fmla="*/ 952500 w 4876809"/>
                <a:gd name="connsiteY65" fmla="*/ 3619500 h 4819659"/>
                <a:gd name="connsiteX66" fmla="*/ 1693412 w 4876809"/>
                <a:gd name="connsiteY66" fmla="*/ 3619500 h 4819659"/>
                <a:gd name="connsiteX67" fmla="*/ 1921945 w 4876809"/>
                <a:gd name="connsiteY67" fmla="*/ 4114800 h 4819659"/>
                <a:gd name="connsiteX68" fmla="*/ 952500 w 4876809"/>
                <a:gd name="connsiteY68" fmla="*/ 4114800 h 4819659"/>
                <a:gd name="connsiteX69" fmla="*/ 3257560 w 4876809"/>
                <a:gd name="connsiteY69" fmla="*/ 4629160 h 4819659"/>
                <a:gd name="connsiteX70" fmla="*/ 1828810 w 4876809"/>
                <a:gd name="connsiteY70" fmla="*/ 3200410 h 4819659"/>
                <a:gd name="connsiteX71" fmla="*/ 3257560 w 4876809"/>
                <a:gd name="connsiteY71" fmla="*/ 1771660 h 4819659"/>
                <a:gd name="connsiteX72" fmla="*/ 4686310 w 4876809"/>
                <a:gd name="connsiteY72" fmla="*/ 3200410 h 4819659"/>
                <a:gd name="connsiteX73" fmla="*/ 3257560 w 4876809"/>
                <a:gd name="connsiteY73" fmla="*/ 4629160 h 481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876809" h="4819659">
                  <a:moveTo>
                    <a:pt x="3690071" y="1639900"/>
                  </a:moveTo>
                  <a:cubicBezTo>
                    <a:pt x="3678479" y="1612278"/>
                    <a:pt x="3664277" y="1586246"/>
                    <a:pt x="3647751" y="1562100"/>
                  </a:cubicBezTo>
                  <a:lnTo>
                    <a:pt x="3895725" y="1562100"/>
                  </a:lnTo>
                  <a:cubicBezTo>
                    <a:pt x="4137317" y="1562100"/>
                    <a:pt x="4333875" y="1365542"/>
                    <a:pt x="4333875" y="1123950"/>
                  </a:cubicBezTo>
                  <a:cubicBezTo>
                    <a:pt x="4333875" y="882358"/>
                    <a:pt x="4137317" y="685800"/>
                    <a:pt x="3895725" y="685800"/>
                  </a:cubicBezTo>
                  <a:lnTo>
                    <a:pt x="3132963" y="685800"/>
                  </a:lnTo>
                  <a:cubicBezTo>
                    <a:pt x="3181455" y="615296"/>
                    <a:pt x="3209925" y="530000"/>
                    <a:pt x="3209925" y="438150"/>
                  </a:cubicBezTo>
                  <a:cubicBezTo>
                    <a:pt x="3209925" y="196558"/>
                    <a:pt x="3013367" y="0"/>
                    <a:pt x="2771775" y="0"/>
                  </a:cubicBezTo>
                  <a:lnTo>
                    <a:pt x="438150" y="0"/>
                  </a:lnTo>
                  <a:cubicBezTo>
                    <a:pt x="196558" y="0"/>
                    <a:pt x="0" y="196558"/>
                    <a:pt x="0" y="438150"/>
                  </a:cubicBezTo>
                  <a:cubicBezTo>
                    <a:pt x="0" y="679742"/>
                    <a:pt x="196558" y="876300"/>
                    <a:pt x="438150" y="876300"/>
                  </a:cubicBezTo>
                  <a:lnTo>
                    <a:pt x="1200912" y="876300"/>
                  </a:lnTo>
                  <a:cubicBezTo>
                    <a:pt x="1152420" y="946804"/>
                    <a:pt x="1123950" y="1032100"/>
                    <a:pt x="1123950" y="1123950"/>
                  </a:cubicBezTo>
                  <a:cubicBezTo>
                    <a:pt x="1123950" y="1215800"/>
                    <a:pt x="1152411" y="1301096"/>
                    <a:pt x="1200912" y="1371600"/>
                  </a:cubicBezTo>
                  <a:lnTo>
                    <a:pt x="952500" y="1371600"/>
                  </a:lnTo>
                  <a:cubicBezTo>
                    <a:pt x="710908" y="1371600"/>
                    <a:pt x="514350" y="1568158"/>
                    <a:pt x="514350" y="1809750"/>
                  </a:cubicBezTo>
                  <a:cubicBezTo>
                    <a:pt x="514350" y="1948501"/>
                    <a:pt x="579253" y="2072316"/>
                    <a:pt x="680228" y="2152650"/>
                  </a:cubicBezTo>
                  <a:cubicBezTo>
                    <a:pt x="579253" y="2232984"/>
                    <a:pt x="514350" y="2356799"/>
                    <a:pt x="514350" y="2495550"/>
                  </a:cubicBezTo>
                  <a:cubicBezTo>
                    <a:pt x="514350" y="2634301"/>
                    <a:pt x="579253" y="2758116"/>
                    <a:pt x="680228" y="2838450"/>
                  </a:cubicBezTo>
                  <a:cubicBezTo>
                    <a:pt x="579253" y="2918784"/>
                    <a:pt x="514350" y="3042600"/>
                    <a:pt x="514350" y="3181350"/>
                  </a:cubicBezTo>
                  <a:cubicBezTo>
                    <a:pt x="514350" y="3320101"/>
                    <a:pt x="579253" y="3443916"/>
                    <a:pt x="680228" y="3524250"/>
                  </a:cubicBezTo>
                  <a:cubicBezTo>
                    <a:pt x="579253" y="3604584"/>
                    <a:pt x="514350" y="3728400"/>
                    <a:pt x="514350" y="3867150"/>
                  </a:cubicBezTo>
                  <a:cubicBezTo>
                    <a:pt x="514350" y="4108742"/>
                    <a:pt x="710908" y="4305300"/>
                    <a:pt x="952500" y="4305300"/>
                  </a:cubicBezTo>
                  <a:lnTo>
                    <a:pt x="2075021" y="4305300"/>
                  </a:lnTo>
                  <a:cubicBezTo>
                    <a:pt x="2370734" y="4621597"/>
                    <a:pt x="2791416" y="4819660"/>
                    <a:pt x="3257560" y="4819660"/>
                  </a:cubicBezTo>
                  <a:cubicBezTo>
                    <a:pt x="4150414" y="4819660"/>
                    <a:pt x="4876810" y="4093264"/>
                    <a:pt x="4876810" y="3200410"/>
                  </a:cubicBezTo>
                  <a:cubicBezTo>
                    <a:pt x="4876810" y="2457298"/>
                    <a:pt x="4373604" y="1829591"/>
                    <a:pt x="3690071" y="1639900"/>
                  </a:cubicBezTo>
                  <a:close/>
                  <a:moveTo>
                    <a:pt x="3895725" y="876300"/>
                  </a:moveTo>
                  <a:cubicBezTo>
                    <a:pt x="4032285" y="876300"/>
                    <a:pt x="4143375" y="987400"/>
                    <a:pt x="4143375" y="1123950"/>
                  </a:cubicBezTo>
                  <a:cubicBezTo>
                    <a:pt x="4143375" y="1260500"/>
                    <a:pt x="4032285" y="1371600"/>
                    <a:pt x="3895725" y="1371600"/>
                  </a:cubicBezTo>
                  <a:lnTo>
                    <a:pt x="3286125" y="1371600"/>
                  </a:lnTo>
                  <a:lnTo>
                    <a:pt x="1562100" y="1371600"/>
                  </a:lnTo>
                  <a:cubicBezTo>
                    <a:pt x="1425540" y="1371600"/>
                    <a:pt x="1314450" y="1260500"/>
                    <a:pt x="1314450" y="1123950"/>
                  </a:cubicBezTo>
                  <a:cubicBezTo>
                    <a:pt x="1314450" y="987400"/>
                    <a:pt x="1425540" y="876300"/>
                    <a:pt x="1562100" y="876300"/>
                  </a:cubicBezTo>
                  <a:lnTo>
                    <a:pt x="3895725" y="876300"/>
                  </a:lnTo>
                  <a:close/>
                  <a:moveTo>
                    <a:pt x="438150" y="685800"/>
                  </a:moveTo>
                  <a:cubicBezTo>
                    <a:pt x="301590" y="685800"/>
                    <a:pt x="190500" y="574700"/>
                    <a:pt x="190500" y="438150"/>
                  </a:cubicBezTo>
                  <a:cubicBezTo>
                    <a:pt x="190500" y="301600"/>
                    <a:pt x="301590" y="190500"/>
                    <a:pt x="438150" y="190500"/>
                  </a:cubicBezTo>
                  <a:lnTo>
                    <a:pt x="2771775" y="190500"/>
                  </a:lnTo>
                  <a:cubicBezTo>
                    <a:pt x="2908335" y="190500"/>
                    <a:pt x="3019425" y="301600"/>
                    <a:pt x="3019425" y="438150"/>
                  </a:cubicBezTo>
                  <a:cubicBezTo>
                    <a:pt x="3019425" y="574700"/>
                    <a:pt x="2908335" y="685800"/>
                    <a:pt x="2771775" y="685800"/>
                  </a:cubicBezTo>
                  <a:lnTo>
                    <a:pt x="438150" y="685800"/>
                  </a:lnTo>
                  <a:close/>
                  <a:moveTo>
                    <a:pt x="952500" y="1562100"/>
                  </a:moveTo>
                  <a:lnTo>
                    <a:pt x="3286125" y="1562100"/>
                  </a:lnTo>
                  <a:cubicBezTo>
                    <a:pt x="3324492" y="1562100"/>
                    <a:pt x="3361230" y="1571016"/>
                    <a:pt x="3394186" y="1586979"/>
                  </a:cubicBezTo>
                  <a:cubicBezTo>
                    <a:pt x="3349133" y="1583198"/>
                    <a:pt x="3303585" y="1581160"/>
                    <a:pt x="3257560" y="1581160"/>
                  </a:cubicBezTo>
                  <a:cubicBezTo>
                    <a:pt x="2810409" y="1581160"/>
                    <a:pt x="2405025" y="1763363"/>
                    <a:pt x="2111712" y="2057400"/>
                  </a:cubicBezTo>
                  <a:lnTo>
                    <a:pt x="952500" y="2057400"/>
                  </a:lnTo>
                  <a:cubicBezTo>
                    <a:pt x="815950" y="2057400"/>
                    <a:pt x="704850" y="1946300"/>
                    <a:pt x="704850" y="1809750"/>
                  </a:cubicBezTo>
                  <a:cubicBezTo>
                    <a:pt x="704850" y="1673200"/>
                    <a:pt x="815950" y="1562100"/>
                    <a:pt x="952500" y="1562100"/>
                  </a:cubicBezTo>
                  <a:close/>
                  <a:moveTo>
                    <a:pt x="952500" y="2247900"/>
                  </a:moveTo>
                  <a:lnTo>
                    <a:pt x="1948958" y="2247900"/>
                  </a:lnTo>
                  <a:cubicBezTo>
                    <a:pt x="1840830" y="2396042"/>
                    <a:pt x="1757229" y="2563130"/>
                    <a:pt x="1704137" y="2743200"/>
                  </a:cubicBezTo>
                  <a:lnTo>
                    <a:pt x="952500" y="2743200"/>
                  </a:lnTo>
                  <a:cubicBezTo>
                    <a:pt x="815940" y="2743200"/>
                    <a:pt x="704850" y="2632110"/>
                    <a:pt x="704850" y="2495550"/>
                  </a:cubicBezTo>
                  <a:cubicBezTo>
                    <a:pt x="704850" y="2359000"/>
                    <a:pt x="815940" y="2247900"/>
                    <a:pt x="952500" y="2247900"/>
                  </a:cubicBezTo>
                  <a:close/>
                  <a:moveTo>
                    <a:pt x="952500" y="2933700"/>
                  </a:moveTo>
                  <a:lnTo>
                    <a:pt x="1660398" y="2933700"/>
                  </a:lnTo>
                  <a:cubicBezTo>
                    <a:pt x="1645949" y="3020502"/>
                    <a:pt x="1638310" y="3109570"/>
                    <a:pt x="1638310" y="3200410"/>
                  </a:cubicBezTo>
                  <a:cubicBezTo>
                    <a:pt x="1638310" y="3278000"/>
                    <a:pt x="1643920" y="3354296"/>
                    <a:pt x="1654521" y="3429000"/>
                  </a:cubicBezTo>
                  <a:lnTo>
                    <a:pt x="952500" y="3429000"/>
                  </a:lnTo>
                  <a:cubicBezTo>
                    <a:pt x="815940" y="3429000"/>
                    <a:pt x="704850" y="3317910"/>
                    <a:pt x="704850" y="3181350"/>
                  </a:cubicBezTo>
                  <a:cubicBezTo>
                    <a:pt x="704850" y="3044790"/>
                    <a:pt x="815940" y="2933700"/>
                    <a:pt x="952500" y="2933700"/>
                  </a:cubicBezTo>
                  <a:close/>
                  <a:moveTo>
                    <a:pt x="952500" y="4114800"/>
                  </a:moveTo>
                  <a:cubicBezTo>
                    <a:pt x="815940" y="4114800"/>
                    <a:pt x="704850" y="4003710"/>
                    <a:pt x="704850" y="3867150"/>
                  </a:cubicBezTo>
                  <a:cubicBezTo>
                    <a:pt x="704850" y="3730590"/>
                    <a:pt x="815940" y="3619500"/>
                    <a:pt x="952500" y="3619500"/>
                  </a:cubicBezTo>
                  <a:lnTo>
                    <a:pt x="1693412" y="3619500"/>
                  </a:lnTo>
                  <a:cubicBezTo>
                    <a:pt x="1741475" y="3798694"/>
                    <a:pt x="1819551" y="3965696"/>
                    <a:pt x="1921945" y="4114800"/>
                  </a:cubicBezTo>
                  <a:lnTo>
                    <a:pt x="952500" y="4114800"/>
                  </a:lnTo>
                  <a:close/>
                  <a:moveTo>
                    <a:pt x="3257560" y="4629160"/>
                  </a:moveTo>
                  <a:cubicBezTo>
                    <a:pt x="2469747" y="4629160"/>
                    <a:pt x="1828810" y="3988222"/>
                    <a:pt x="1828810" y="3200410"/>
                  </a:cubicBezTo>
                  <a:cubicBezTo>
                    <a:pt x="1828810" y="2412597"/>
                    <a:pt x="2469747" y="1771660"/>
                    <a:pt x="3257560" y="1771660"/>
                  </a:cubicBezTo>
                  <a:cubicBezTo>
                    <a:pt x="4045372" y="1771660"/>
                    <a:pt x="4686310" y="2412597"/>
                    <a:pt x="4686310" y="3200410"/>
                  </a:cubicBezTo>
                  <a:cubicBezTo>
                    <a:pt x="4686310" y="3988222"/>
                    <a:pt x="4045372" y="4629160"/>
                    <a:pt x="3257560" y="4629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706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Padrão do plano de fundo&#10;&#10;Descrição gerada automaticamente">
            <a:extLst>
              <a:ext uri="{FF2B5EF4-FFF2-40B4-BE49-F238E27FC236}">
                <a16:creationId xmlns:a16="http://schemas.microsoft.com/office/drawing/2014/main" id="{FDC7618D-36EC-4F60-85C5-3E3663BA1E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F4FB134-D7EA-4BE0-8C32-D8384F847685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205913" cy="105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Políticas institucionais voltadas para o desenvolvimento econômico e responsabilidade social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BB07510-62C0-48E8-96CA-6C05D04317D3}"/>
              </a:ext>
            </a:extLst>
          </p:cNvPr>
          <p:cNvSpPr/>
          <p:nvPr/>
        </p:nvSpPr>
        <p:spPr>
          <a:xfrm>
            <a:off x="1819038" y="1531940"/>
            <a:ext cx="10005500" cy="4915186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ctr"/>
          <a:lstStyle/>
          <a:p>
            <a:pPr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para a formulação de políticas sobre o tema: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Contribuição potencial das universidades para a inovação regional não deve ser superestimada;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haver uma compreensão mais ampla da inovação e dos diferentes papéis que as universidades podem desempenhar;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capital humano é fundamental para a inovação, mas é frequentemente desvalorizado;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Expectativas irrealistas podem levar a resultados ruins para todos, especialmente em regiões periféricas;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construção de capacidade é crítica;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necessária uma formulação de políticas mais diferenciada e customizada;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impacto do ambiente político não deve ser ignorado;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preciso uma melhor compreensão de como as universidades funcionam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2D17184-CA3A-4C0A-BBB8-3366A6E146B6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2" name="Gráfico 3">
            <a:extLst>
              <a:ext uri="{FF2B5EF4-FFF2-40B4-BE49-F238E27FC236}">
                <a16:creationId xmlns:a16="http://schemas.microsoft.com/office/drawing/2014/main" id="{EF6C2951-77B3-4F29-9F53-EBCA7E6B8506}"/>
              </a:ext>
            </a:extLst>
          </p:cNvPr>
          <p:cNvGrpSpPr/>
          <p:nvPr/>
        </p:nvGrpSpPr>
        <p:grpSpPr>
          <a:xfrm>
            <a:off x="303931" y="689474"/>
            <a:ext cx="835200" cy="835200"/>
            <a:chOff x="3657600" y="990600"/>
            <a:chExt cx="4876800" cy="4876800"/>
          </a:xfrm>
          <a:solidFill>
            <a:schemeClr val="tx1"/>
          </a:solidFill>
        </p:grpSpPr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59085D12-8AA7-4D8C-BEC0-4B6E50EF89F8}"/>
                </a:ext>
              </a:extLst>
            </p:cNvPr>
            <p:cNvSpPr/>
            <p:nvPr/>
          </p:nvSpPr>
          <p:spPr>
            <a:xfrm>
              <a:off x="6514661" y="3430914"/>
              <a:ext cx="800100" cy="1556709"/>
            </a:xfrm>
            <a:custGeom>
              <a:avLst/>
              <a:gdLst>
                <a:gd name="connsiteX0" fmla="*/ 400050 w 800100"/>
                <a:gd name="connsiteY0" fmla="*/ 687296 h 1556709"/>
                <a:gd name="connsiteX1" fmla="*/ 190500 w 800100"/>
                <a:gd name="connsiteY1" fmla="*/ 505930 h 1556709"/>
                <a:gd name="connsiteX2" fmla="*/ 400050 w 800100"/>
                <a:gd name="connsiteY2" fmla="*/ 324555 h 1556709"/>
                <a:gd name="connsiteX3" fmla="*/ 609600 w 800100"/>
                <a:gd name="connsiteY3" fmla="*/ 505930 h 1556709"/>
                <a:gd name="connsiteX4" fmla="*/ 704850 w 800100"/>
                <a:gd name="connsiteY4" fmla="*/ 601180 h 1556709"/>
                <a:gd name="connsiteX5" fmla="*/ 800100 w 800100"/>
                <a:gd name="connsiteY5" fmla="*/ 505930 h 1556709"/>
                <a:gd name="connsiteX6" fmla="*/ 495300 w 800100"/>
                <a:gd name="connsiteY6" fmla="*/ 144790 h 1556709"/>
                <a:gd name="connsiteX7" fmla="*/ 495300 w 800100"/>
                <a:gd name="connsiteY7" fmla="*/ 95250 h 1556709"/>
                <a:gd name="connsiteX8" fmla="*/ 400050 w 800100"/>
                <a:gd name="connsiteY8" fmla="*/ 0 h 1556709"/>
                <a:gd name="connsiteX9" fmla="*/ 304800 w 800100"/>
                <a:gd name="connsiteY9" fmla="*/ 95250 h 1556709"/>
                <a:gd name="connsiteX10" fmla="*/ 304800 w 800100"/>
                <a:gd name="connsiteY10" fmla="*/ 144790 h 1556709"/>
                <a:gd name="connsiteX11" fmla="*/ 0 w 800100"/>
                <a:gd name="connsiteY11" fmla="*/ 505930 h 1556709"/>
                <a:gd name="connsiteX12" fmla="*/ 400050 w 800100"/>
                <a:gd name="connsiteY12" fmla="*/ 877796 h 1556709"/>
                <a:gd name="connsiteX13" fmla="*/ 609600 w 800100"/>
                <a:gd name="connsiteY13" fmla="*/ 1059171 h 1556709"/>
                <a:gd name="connsiteX14" fmla="*/ 400050 w 800100"/>
                <a:gd name="connsiteY14" fmla="*/ 1240546 h 1556709"/>
                <a:gd name="connsiteX15" fmla="*/ 190500 w 800100"/>
                <a:gd name="connsiteY15" fmla="*/ 1059171 h 1556709"/>
                <a:gd name="connsiteX16" fmla="*/ 95250 w 800100"/>
                <a:gd name="connsiteY16" fmla="*/ 963921 h 1556709"/>
                <a:gd name="connsiteX17" fmla="*/ 0 w 800100"/>
                <a:gd name="connsiteY17" fmla="*/ 1059171 h 1556709"/>
                <a:gd name="connsiteX18" fmla="*/ 304800 w 800100"/>
                <a:gd name="connsiteY18" fmla="*/ 1420311 h 1556709"/>
                <a:gd name="connsiteX19" fmla="*/ 304800 w 800100"/>
                <a:gd name="connsiteY19" fmla="*/ 1461459 h 1556709"/>
                <a:gd name="connsiteX20" fmla="*/ 400050 w 800100"/>
                <a:gd name="connsiteY20" fmla="*/ 1556709 h 1556709"/>
                <a:gd name="connsiteX21" fmla="*/ 495300 w 800100"/>
                <a:gd name="connsiteY21" fmla="*/ 1461459 h 1556709"/>
                <a:gd name="connsiteX22" fmla="*/ 495300 w 800100"/>
                <a:gd name="connsiteY22" fmla="*/ 1420311 h 1556709"/>
                <a:gd name="connsiteX23" fmla="*/ 800100 w 800100"/>
                <a:gd name="connsiteY23" fmla="*/ 1059171 h 1556709"/>
                <a:gd name="connsiteX24" fmla="*/ 400050 w 800100"/>
                <a:gd name="connsiteY24" fmla="*/ 687296 h 1556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00100" h="1556709">
                  <a:moveTo>
                    <a:pt x="400050" y="687296"/>
                  </a:moveTo>
                  <a:cubicBezTo>
                    <a:pt x="284502" y="687296"/>
                    <a:pt x="190500" y="605933"/>
                    <a:pt x="190500" y="505930"/>
                  </a:cubicBezTo>
                  <a:cubicBezTo>
                    <a:pt x="190500" y="405917"/>
                    <a:pt x="284502" y="324555"/>
                    <a:pt x="400050" y="324555"/>
                  </a:cubicBezTo>
                  <a:cubicBezTo>
                    <a:pt x="515598" y="324555"/>
                    <a:pt x="609600" y="405917"/>
                    <a:pt x="609600" y="505930"/>
                  </a:cubicBezTo>
                  <a:cubicBezTo>
                    <a:pt x="609600" y="558527"/>
                    <a:pt x="652253" y="601180"/>
                    <a:pt x="704850" y="601180"/>
                  </a:cubicBezTo>
                  <a:cubicBezTo>
                    <a:pt x="757447" y="601180"/>
                    <a:pt x="800100" y="558527"/>
                    <a:pt x="800100" y="505930"/>
                  </a:cubicBezTo>
                  <a:cubicBezTo>
                    <a:pt x="800100" y="331384"/>
                    <a:pt x="670045" y="184623"/>
                    <a:pt x="495300" y="144790"/>
                  </a:cubicBezTo>
                  <a:lnTo>
                    <a:pt x="495300" y="95250"/>
                  </a:lnTo>
                  <a:cubicBezTo>
                    <a:pt x="495300" y="42653"/>
                    <a:pt x="452647" y="0"/>
                    <a:pt x="400050" y="0"/>
                  </a:cubicBezTo>
                  <a:cubicBezTo>
                    <a:pt x="347453" y="0"/>
                    <a:pt x="304800" y="42653"/>
                    <a:pt x="304800" y="95250"/>
                  </a:cubicBezTo>
                  <a:lnTo>
                    <a:pt x="304800" y="144790"/>
                  </a:lnTo>
                  <a:cubicBezTo>
                    <a:pt x="130054" y="184623"/>
                    <a:pt x="0" y="331384"/>
                    <a:pt x="0" y="505930"/>
                  </a:cubicBezTo>
                  <a:cubicBezTo>
                    <a:pt x="0" y="710975"/>
                    <a:pt x="179461" y="877796"/>
                    <a:pt x="400050" y="877796"/>
                  </a:cubicBezTo>
                  <a:cubicBezTo>
                    <a:pt x="515598" y="877796"/>
                    <a:pt x="609600" y="959158"/>
                    <a:pt x="609600" y="1059171"/>
                  </a:cubicBezTo>
                  <a:cubicBezTo>
                    <a:pt x="609600" y="1159183"/>
                    <a:pt x="515598" y="1240546"/>
                    <a:pt x="400050" y="1240546"/>
                  </a:cubicBezTo>
                  <a:cubicBezTo>
                    <a:pt x="284502" y="1240546"/>
                    <a:pt x="190500" y="1159183"/>
                    <a:pt x="190500" y="1059171"/>
                  </a:cubicBezTo>
                  <a:cubicBezTo>
                    <a:pt x="190500" y="1006573"/>
                    <a:pt x="147847" y="963921"/>
                    <a:pt x="95250" y="963921"/>
                  </a:cubicBezTo>
                  <a:cubicBezTo>
                    <a:pt x="42653" y="963921"/>
                    <a:pt x="0" y="1006573"/>
                    <a:pt x="0" y="1059171"/>
                  </a:cubicBezTo>
                  <a:cubicBezTo>
                    <a:pt x="0" y="1233716"/>
                    <a:pt x="130054" y="1380477"/>
                    <a:pt x="304800" y="1420311"/>
                  </a:cubicBezTo>
                  <a:lnTo>
                    <a:pt x="304800" y="1461459"/>
                  </a:lnTo>
                  <a:cubicBezTo>
                    <a:pt x="304800" y="1514056"/>
                    <a:pt x="347453" y="1556709"/>
                    <a:pt x="400050" y="1556709"/>
                  </a:cubicBezTo>
                  <a:cubicBezTo>
                    <a:pt x="452647" y="1556709"/>
                    <a:pt x="495300" y="1514056"/>
                    <a:pt x="495300" y="1461459"/>
                  </a:cubicBezTo>
                  <a:lnTo>
                    <a:pt x="495300" y="1420311"/>
                  </a:lnTo>
                  <a:cubicBezTo>
                    <a:pt x="670045" y="1380477"/>
                    <a:pt x="800100" y="1233716"/>
                    <a:pt x="800100" y="1059171"/>
                  </a:cubicBezTo>
                  <a:cubicBezTo>
                    <a:pt x="800100" y="854117"/>
                    <a:pt x="620639" y="687296"/>
                    <a:pt x="400050" y="687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85904949-1614-4E73-B0F5-177D23F02AFF}"/>
                </a:ext>
              </a:extLst>
            </p:cNvPr>
            <p:cNvSpPr/>
            <p:nvPr/>
          </p:nvSpPr>
          <p:spPr>
            <a:xfrm>
              <a:off x="7314478" y="3093575"/>
              <a:ext cx="838921" cy="1757421"/>
            </a:xfrm>
            <a:custGeom>
              <a:avLst/>
              <a:gdLst>
                <a:gd name="connsiteX0" fmla="*/ 643488 w 838921"/>
                <a:gd name="connsiteY0" fmla="*/ 458069 h 1757421"/>
                <a:gd name="connsiteX1" fmla="*/ 136548 w 838921"/>
                <a:gd name="connsiteY1" fmla="*/ 9432 h 1757421"/>
                <a:gd name="connsiteX2" fmla="*/ 9428 w 838921"/>
                <a:gd name="connsiteY2" fmla="*/ 54009 h 1757421"/>
                <a:gd name="connsiteX3" fmla="*/ 54005 w 838921"/>
                <a:gd name="connsiteY3" fmla="*/ 181120 h 1757421"/>
                <a:gd name="connsiteX4" fmla="*/ 648422 w 838921"/>
                <a:gd name="connsiteY4" fmla="*/ 1126010 h 1757421"/>
                <a:gd name="connsiteX5" fmla="*/ 526302 w 838921"/>
                <a:gd name="connsiteY5" fmla="*/ 1617414 h 1757421"/>
                <a:gd name="connsiteX6" fmla="*/ 565650 w 838921"/>
                <a:gd name="connsiteY6" fmla="*/ 1746239 h 1757421"/>
                <a:gd name="connsiteX7" fmla="*/ 610303 w 838921"/>
                <a:gd name="connsiteY7" fmla="*/ 1757422 h 1757421"/>
                <a:gd name="connsiteX8" fmla="*/ 694475 w 838921"/>
                <a:gd name="connsiteY8" fmla="*/ 1706892 h 1757421"/>
                <a:gd name="connsiteX9" fmla="*/ 838922 w 838921"/>
                <a:gd name="connsiteY9" fmla="*/ 1126010 h 1757421"/>
                <a:gd name="connsiteX10" fmla="*/ 643488 w 838921"/>
                <a:gd name="connsiteY10" fmla="*/ 458069 h 175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21" h="1757421">
                  <a:moveTo>
                    <a:pt x="643488" y="458069"/>
                  </a:moveTo>
                  <a:cubicBezTo>
                    <a:pt x="519063" y="264187"/>
                    <a:pt x="343765" y="109044"/>
                    <a:pt x="136548" y="9432"/>
                  </a:cubicBezTo>
                  <a:cubicBezTo>
                    <a:pt x="89123" y="-13371"/>
                    <a:pt x="32211" y="6593"/>
                    <a:pt x="9428" y="54009"/>
                  </a:cubicBezTo>
                  <a:cubicBezTo>
                    <a:pt x="-13366" y="101424"/>
                    <a:pt x="6589" y="158327"/>
                    <a:pt x="54005" y="181120"/>
                  </a:cubicBezTo>
                  <a:cubicBezTo>
                    <a:pt x="415107" y="354703"/>
                    <a:pt x="648422" y="725598"/>
                    <a:pt x="648422" y="1126010"/>
                  </a:cubicBezTo>
                  <a:cubicBezTo>
                    <a:pt x="648422" y="1297345"/>
                    <a:pt x="606188" y="1467262"/>
                    <a:pt x="526302" y="1617414"/>
                  </a:cubicBezTo>
                  <a:cubicBezTo>
                    <a:pt x="501594" y="1663848"/>
                    <a:pt x="519206" y="1721532"/>
                    <a:pt x="565650" y="1746239"/>
                  </a:cubicBezTo>
                  <a:cubicBezTo>
                    <a:pt x="579899" y="1753821"/>
                    <a:pt x="595215" y="1757422"/>
                    <a:pt x="610303" y="1757422"/>
                  </a:cubicBezTo>
                  <a:cubicBezTo>
                    <a:pt x="644383" y="1757422"/>
                    <a:pt x="677349" y="1739077"/>
                    <a:pt x="694475" y="1706892"/>
                  </a:cubicBezTo>
                  <a:cubicBezTo>
                    <a:pt x="788973" y="1529308"/>
                    <a:pt x="838922" y="1328435"/>
                    <a:pt x="838922" y="1126010"/>
                  </a:cubicBezTo>
                  <a:cubicBezTo>
                    <a:pt x="838922" y="888265"/>
                    <a:pt x="771342" y="657294"/>
                    <a:pt x="643488" y="45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94EFBD36-C3F2-4B7C-A042-B18E31CF0310}"/>
                </a:ext>
              </a:extLst>
            </p:cNvPr>
            <p:cNvSpPr/>
            <p:nvPr/>
          </p:nvSpPr>
          <p:spPr>
            <a:xfrm>
              <a:off x="6962775" y="2981334"/>
              <a:ext cx="196463" cy="190509"/>
            </a:xfrm>
            <a:custGeom>
              <a:avLst/>
              <a:gdLst>
                <a:gd name="connsiteX0" fmla="*/ 101660 w 196463"/>
                <a:gd name="connsiteY0" fmla="*/ 9 h 190509"/>
                <a:gd name="connsiteX1" fmla="*/ 95250 w 196463"/>
                <a:gd name="connsiteY1" fmla="*/ 0 h 190509"/>
                <a:gd name="connsiteX2" fmla="*/ 0 w 196463"/>
                <a:gd name="connsiteY2" fmla="*/ 95250 h 190509"/>
                <a:gd name="connsiteX3" fmla="*/ 95250 w 196463"/>
                <a:gd name="connsiteY3" fmla="*/ 190500 h 190509"/>
                <a:gd name="connsiteX4" fmla="*/ 100765 w 196463"/>
                <a:gd name="connsiteY4" fmla="*/ 190509 h 190509"/>
                <a:gd name="connsiteX5" fmla="*/ 101222 w 196463"/>
                <a:gd name="connsiteY5" fmla="*/ 190509 h 190509"/>
                <a:gd name="connsiteX6" fmla="*/ 196463 w 196463"/>
                <a:gd name="connsiteY6" fmla="*/ 95707 h 190509"/>
                <a:gd name="connsiteX7" fmla="*/ 101660 w 196463"/>
                <a:gd name="connsiteY7" fmla="*/ 9 h 19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463" h="190509">
                  <a:moveTo>
                    <a:pt x="101660" y="9"/>
                  </a:moveTo>
                  <a:lnTo>
                    <a:pt x="95250" y="0"/>
                  </a:lnTo>
                  <a:cubicBezTo>
                    <a:pt x="42653" y="0"/>
                    <a:pt x="0" y="42643"/>
                    <a:pt x="0" y="95250"/>
                  </a:cubicBezTo>
                  <a:cubicBezTo>
                    <a:pt x="0" y="147857"/>
                    <a:pt x="42653" y="190500"/>
                    <a:pt x="95250" y="190500"/>
                  </a:cubicBezTo>
                  <a:lnTo>
                    <a:pt x="100765" y="190509"/>
                  </a:lnTo>
                  <a:cubicBezTo>
                    <a:pt x="100917" y="190509"/>
                    <a:pt x="101060" y="190509"/>
                    <a:pt x="101222" y="190509"/>
                  </a:cubicBezTo>
                  <a:cubicBezTo>
                    <a:pt x="153619" y="190509"/>
                    <a:pt x="196215" y="148161"/>
                    <a:pt x="196463" y="95707"/>
                  </a:cubicBezTo>
                  <a:cubicBezTo>
                    <a:pt x="196701" y="43101"/>
                    <a:pt x="154257" y="257"/>
                    <a:pt x="101660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7226E45-27F3-4983-AE9B-9BB62BB8C6EB}"/>
                </a:ext>
              </a:extLst>
            </p:cNvPr>
            <p:cNvSpPr/>
            <p:nvPr/>
          </p:nvSpPr>
          <p:spPr>
            <a:xfrm>
              <a:off x="5676919" y="3588174"/>
              <a:ext cx="838911" cy="1757417"/>
            </a:xfrm>
            <a:custGeom>
              <a:avLst/>
              <a:gdLst>
                <a:gd name="connsiteX0" fmla="*/ 784908 w 838911"/>
                <a:gd name="connsiteY0" fmla="*/ 1576300 h 1757417"/>
                <a:gd name="connsiteX1" fmla="*/ 190500 w 838911"/>
                <a:gd name="connsiteY1" fmla="*/ 631410 h 1757417"/>
                <a:gd name="connsiteX2" fmla="*/ 312620 w 838911"/>
                <a:gd name="connsiteY2" fmla="*/ 140006 h 1757417"/>
                <a:gd name="connsiteX3" fmla="*/ 273272 w 838911"/>
                <a:gd name="connsiteY3" fmla="*/ 11181 h 1757417"/>
                <a:gd name="connsiteX4" fmla="*/ 144447 w 838911"/>
                <a:gd name="connsiteY4" fmla="*/ 50528 h 1757417"/>
                <a:gd name="connsiteX5" fmla="*/ 0 w 838911"/>
                <a:gd name="connsiteY5" fmla="*/ 631410 h 1757417"/>
                <a:gd name="connsiteX6" fmla="*/ 195434 w 838911"/>
                <a:gd name="connsiteY6" fmla="*/ 1299351 h 1757417"/>
                <a:gd name="connsiteX7" fmla="*/ 702374 w 838911"/>
                <a:gd name="connsiteY7" fmla="*/ 1747998 h 1757417"/>
                <a:gd name="connsiteX8" fmla="*/ 743579 w 838911"/>
                <a:gd name="connsiteY8" fmla="*/ 1757418 h 1757417"/>
                <a:gd name="connsiteX9" fmla="*/ 829494 w 838911"/>
                <a:gd name="connsiteY9" fmla="*/ 1703421 h 1757417"/>
                <a:gd name="connsiteX10" fmla="*/ 784908 w 838911"/>
                <a:gd name="connsiteY10" fmla="*/ 1576300 h 17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11" h="1757417">
                  <a:moveTo>
                    <a:pt x="784908" y="1576300"/>
                  </a:moveTo>
                  <a:cubicBezTo>
                    <a:pt x="423815" y="1402707"/>
                    <a:pt x="190500" y="1031813"/>
                    <a:pt x="190500" y="631410"/>
                  </a:cubicBezTo>
                  <a:cubicBezTo>
                    <a:pt x="190500" y="460075"/>
                    <a:pt x="232734" y="290158"/>
                    <a:pt x="312620" y="140006"/>
                  </a:cubicBezTo>
                  <a:cubicBezTo>
                    <a:pt x="337328" y="93572"/>
                    <a:pt x="319716" y="35888"/>
                    <a:pt x="273272" y="11181"/>
                  </a:cubicBezTo>
                  <a:cubicBezTo>
                    <a:pt x="226847" y="-13528"/>
                    <a:pt x="169145" y="4084"/>
                    <a:pt x="144447" y="50528"/>
                  </a:cubicBezTo>
                  <a:cubicBezTo>
                    <a:pt x="49949" y="228122"/>
                    <a:pt x="0" y="428985"/>
                    <a:pt x="0" y="631410"/>
                  </a:cubicBezTo>
                  <a:cubicBezTo>
                    <a:pt x="0" y="869154"/>
                    <a:pt x="67580" y="1100117"/>
                    <a:pt x="195434" y="1299351"/>
                  </a:cubicBezTo>
                  <a:cubicBezTo>
                    <a:pt x="319859" y="1493232"/>
                    <a:pt x="495157" y="1648376"/>
                    <a:pt x="702374" y="1747998"/>
                  </a:cubicBezTo>
                  <a:cubicBezTo>
                    <a:pt x="715680" y="1754398"/>
                    <a:pt x="729739" y="1757418"/>
                    <a:pt x="743579" y="1757418"/>
                  </a:cubicBezTo>
                  <a:cubicBezTo>
                    <a:pt x="779050" y="1757418"/>
                    <a:pt x="813092" y="1737520"/>
                    <a:pt x="829494" y="1703421"/>
                  </a:cubicBezTo>
                  <a:cubicBezTo>
                    <a:pt x="852269" y="1656005"/>
                    <a:pt x="832323" y="1599093"/>
                    <a:pt x="784908" y="1576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D51366E4-93B2-4F3A-AC53-C648C6801BF1}"/>
                </a:ext>
              </a:extLst>
            </p:cNvPr>
            <p:cNvSpPr/>
            <p:nvPr/>
          </p:nvSpPr>
          <p:spPr>
            <a:xfrm>
              <a:off x="6671099" y="5267315"/>
              <a:ext cx="196444" cy="190519"/>
            </a:xfrm>
            <a:custGeom>
              <a:avLst/>
              <a:gdLst>
                <a:gd name="connsiteX0" fmla="*/ 101195 w 196444"/>
                <a:gd name="connsiteY0" fmla="*/ 19 h 190519"/>
                <a:gd name="connsiteX1" fmla="*/ 95680 w 196444"/>
                <a:gd name="connsiteY1" fmla="*/ 0 h 190519"/>
                <a:gd name="connsiteX2" fmla="*/ 1 w 196444"/>
                <a:gd name="connsiteY2" fmla="*/ 94803 h 190519"/>
                <a:gd name="connsiteX3" fmla="*/ 94813 w 196444"/>
                <a:gd name="connsiteY3" fmla="*/ 190500 h 190519"/>
                <a:gd name="connsiteX4" fmla="*/ 101195 w 196444"/>
                <a:gd name="connsiteY4" fmla="*/ 190519 h 190519"/>
                <a:gd name="connsiteX5" fmla="*/ 196445 w 196444"/>
                <a:gd name="connsiteY5" fmla="*/ 95269 h 190519"/>
                <a:gd name="connsiteX6" fmla="*/ 101195 w 196444"/>
                <a:gd name="connsiteY6" fmla="*/ 19 h 19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44" h="190519">
                  <a:moveTo>
                    <a:pt x="101195" y="19"/>
                  </a:moveTo>
                  <a:lnTo>
                    <a:pt x="95680" y="0"/>
                  </a:lnTo>
                  <a:cubicBezTo>
                    <a:pt x="42835" y="-95"/>
                    <a:pt x="239" y="42187"/>
                    <a:pt x="1" y="94803"/>
                  </a:cubicBezTo>
                  <a:cubicBezTo>
                    <a:pt x="-247" y="147409"/>
                    <a:pt x="42216" y="190253"/>
                    <a:pt x="94813" y="190500"/>
                  </a:cubicBezTo>
                  <a:lnTo>
                    <a:pt x="101195" y="190519"/>
                  </a:lnTo>
                  <a:cubicBezTo>
                    <a:pt x="153792" y="190519"/>
                    <a:pt x="196445" y="147866"/>
                    <a:pt x="196445" y="95269"/>
                  </a:cubicBezTo>
                  <a:cubicBezTo>
                    <a:pt x="196445" y="42672"/>
                    <a:pt x="153792" y="19"/>
                    <a:pt x="101195" y="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2EFA1796-9B21-4D7E-9D06-810044DA326F}"/>
                </a:ext>
              </a:extLst>
            </p:cNvPr>
            <p:cNvSpPr/>
            <p:nvPr/>
          </p:nvSpPr>
          <p:spPr>
            <a:xfrm>
              <a:off x="3657600" y="1019175"/>
              <a:ext cx="4876809" cy="4819659"/>
            </a:xfrm>
            <a:custGeom>
              <a:avLst/>
              <a:gdLst>
                <a:gd name="connsiteX0" fmla="*/ 3690071 w 4876809"/>
                <a:gd name="connsiteY0" fmla="*/ 1639900 h 4819659"/>
                <a:gd name="connsiteX1" fmla="*/ 3647751 w 4876809"/>
                <a:gd name="connsiteY1" fmla="*/ 1562100 h 4819659"/>
                <a:gd name="connsiteX2" fmla="*/ 3895725 w 4876809"/>
                <a:gd name="connsiteY2" fmla="*/ 1562100 h 4819659"/>
                <a:gd name="connsiteX3" fmla="*/ 4333875 w 4876809"/>
                <a:gd name="connsiteY3" fmla="*/ 1123950 h 4819659"/>
                <a:gd name="connsiteX4" fmla="*/ 3895725 w 4876809"/>
                <a:gd name="connsiteY4" fmla="*/ 685800 h 4819659"/>
                <a:gd name="connsiteX5" fmla="*/ 3132963 w 4876809"/>
                <a:gd name="connsiteY5" fmla="*/ 685800 h 4819659"/>
                <a:gd name="connsiteX6" fmla="*/ 3209925 w 4876809"/>
                <a:gd name="connsiteY6" fmla="*/ 438150 h 4819659"/>
                <a:gd name="connsiteX7" fmla="*/ 2771775 w 4876809"/>
                <a:gd name="connsiteY7" fmla="*/ 0 h 4819659"/>
                <a:gd name="connsiteX8" fmla="*/ 438150 w 4876809"/>
                <a:gd name="connsiteY8" fmla="*/ 0 h 4819659"/>
                <a:gd name="connsiteX9" fmla="*/ 0 w 4876809"/>
                <a:gd name="connsiteY9" fmla="*/ 438150 h 4819659"/>
                <a:gd name="connsiteX10" fmla="*/ 438150 w 4876809"/>
                <a:gd name="connsiteY10" fmla="*/ 876300 h 4819659"/>
                <a:gd name="connsiteX11" fmla="*/ 1200912 w 4876809"/>
                <a:gd name="connsiteY11" fmla="*/ 876300 h 4819659"/>
                <a:gd name="connsiteX12" fmla="*/ 1123950 w 4876809"/>
                <a:gd name="connsiteY12" fmla="*/ 1123950 h 4819659"/>
                <a:gd name="connsiteX13" fmla="*/ 1200912 w 4876809"/>
                <a:gd name="connsiteY13" fmla="*/ 1371600 h 4819659"/>
                <a:gd name="connsiteX14" fmla="*/ 952500 w 4876809"/>
                <a:gd name="connsiteY14" fmla="*/ 1371600 h 4819659"/>
                <a:gd name="connsiteX15" fmla="*/ 514350 w 4876809"/>
                <a:gd name="connsiteY15" fmla="*/ 1809750 h 4819659"/>
                <a:gd name="connsiteX16" fmla="*/ 680228 w 4876809"/>
                <a:gd name="connsiteY16" fmla="*/ 2152650 h 4819659"/>
                <a:gd name="connsiteX17" fmla="*/ 514350 w 4876809"/>
                <a:gd name="connsiteY17" fmla="*/ 2495550 h 4819659"/>
                <a:gd name="connsiteX18" fmla="*/ 680228 w 4876809"/>
                <a:gd name="connsiteY18" fmla="*/ 2838450 h 4819659"/>
                <a:gd name="connsiteX19" fmla="*/ 514350 w 4876809"/>
                <a:gd name="connsiteY19" fmla="*/ 3181350 h 4819659"/>
                <a:gd name="connsiteX20" fmla="*/ 680228 w 4876809"/>
                <a:gd name="connsiteY20" fmla="*/ 3524250 h 4819659"/>
                <a:gd name="connsiteX21" fmla="*/ 514350 w 4876809"/>
                <a:gd name="connsiteY21" fmla="*/ 3867150 h 4819659"/>
                <a:gd name="connsiteX22" fmla="*/ 952500 w 4876809"/>
                <a:gd name="connsiteY22" fmla="*/ 4305300 h 4819659"/>
                <a:gd name="connsiteX23" fmla="*/ 2075021 w 4876809"/>
                <a:gd name="connsiteY23" fmla="*/ 4305300 h 4819659"/>
                <a:gd name="connsiteX24" fmla="*/ 3257560 w 4876809"/>
                <a:gd name="connsiteY24" fmla="*/ 4819660 h 4819659"/>
                <a:gd name="connsiteX25" fmla="*/ 4876810 w 4876809"/>
                <a:gd name="connsiteY25" fmla="*/ 3200410 h 4819659"/>
                <a:gd name="connsiteX26" fmla="*/ 3690071 w 4876809"/>
                <a:gd name="connsiteY26" fmla="*/ 1639900 h 4819659"/>
                <a:gd name="connsiteX27" fmla="*/ 3895725 w 4876809"/>
                <a:gd name="connsiteY27" fmla="*/ 876300 h 4819659"/>
                <a:gd name="connsiteX28" fmla="*/ 4143375 w 4876809"/>
                <a:gd name="connsiteY28" fmla="*/ 1123950 h 4819659"/>
                <a:gd name="connsiteX29" fmla="*/ 3895725 w 4876809"/>
                <a:gd name="connsiteY29" fmla="*/ 1371600 h 4819659"/>
                <a:gd name="connsiteX30" fmla="*/ 3286125 w 4876809"/>
                <a:gd name="connsiteY30" fmla="*/ 1371600 h 4819659"/>
                <a:gd name="connsiteX31" fmla="*/ 1562100 w 4876809"/>
                <a:gd name="connsiteY31" fmla="*/ 1371600 h 4819659"/>
                <a:gd name="connsiteX32" fmla="*/ 1314450 w 4876809"/>
                <a:gd name="connsiteY32" fmla="*/ 1123950 h 4819659"/>
                <a:gd name="connsiteX33" fmla="*/ 1562100 w 4876809"/>
                <a:gd name="connsiteY33" fmla="*/ 876300 h 4819659"/>
                <a:gd name="connsiteX34" fmla="*/ 3895725 w 4876809"/>
                <a:gd name="connsiteY34" fmla="*/ 876300 h 4819659"/>
                <a:gd name="connsiteX35" fmla="*/ 438150 w 4876809"/>
                <a:gd name="connsiteY35" fmla="*/ 685800 h 4819659"/>
                <a:gd name="connsiteX36" fmla="*/ 190500 w 4876809"/>
                <a:gd name="connsiteY36" fmla="*/ 438150 h 4819659"/>
                <a:gd name="connsiteX37" fmla="*/ 438150 w 4876809"/>
                <a:gd name="connsiteY37" fmla="*/ 190500 h 4819659"/>
                <a:gd name="connsiteX38" fmla="*/ 2771775 w 4876809"/>
                <a:gd name="connsiteY38" fmla="*/ 190500 h 4819659"/>
                <a:gd name="connsiteX39" fmla="*/ 3019425 w 4876809"/>
                <a:gd name="connsiteY39" fmla="*/ 438150 h 4819659"/>
                <a:gd name="connsiteX40" fmla="*/ 2771775 w 4876809"/>
                <a:gd name="connsiteY40" fmla="*/ 685800 h 4819659"/>
                <a:gd name="connsiteX41" fmla="*/ 438150 w 4876809"/>
                <a:gd name="connsiteY41" fmla="*/ 685800 h 4819659"/>
                <a:gd name="connsiteX42" fmla="*/ 952500 w 4876809"/>
                <a:gd name="connsiteY42" fmla="*/ 1562100 h 4819659"/>
                <a:gd name="connsiteX43" fmla="*/ 3286125 w 4876809"/>
                <a:gd name="connsiteY43" fmla="*/ 1562100 h 4819659"/>
                <a:gd name="connsiteX44" fmla="*/ 3394186 w 4876809"/>
                <a:gd name="connsiteY44" fmla="*/ 1586979 h 4819659"/>
                <a:gd name="connsiteX45" fmla="*/ 3257560 w 4876809"/>
                <a:gd name="connsiteY45" fmla="*/ 1581160 h 4819659"/>
                <a:gd name="connsiteX46" fmla="*/ 2111712 w 4876809"/>
                <a:gd name="connsiteY46" fmla="*/ 2057400 h 4819659"/>
                <a:gd name="connsiteX47" fmla="*/ 952500 w 4876809"/>
                <a:gd name="connsiteY47" fmla="*/ 2057400 h 4819659"/>
                <a:gd name="connsiteX48" fmla="*/ 704850 w 4876809"/>
                <a:gd name="connsiteY48" fmla="*/ 1809750 h 4819659"/>
                <a:gd name="connsiteX49" fmla="*/ 952500 w 4876809"/>
                <a:gd name="connsiteY49" fmla="*/ 1562100 h 4819659"/>
                <a:gd name="connsiteX50" fmla="*/ 952500 w 4876809"/>
                <a:gd name="connsiteY50" fmla="*/ 2247900 h 4819659"/>
                <a:gd name="connsiteX51" fmla="*/ 1948958 w 4876809"/>
                <a:gd name="connsiteY51" fmla="*/ 2247900 h 4819659"/>
                <a:gd name="connsiteX52" fmla="*/ 1704137 w 4876809"/>
                <a:gd name="connsiteY52" fmla="*/ 2743200 h 4819659"/>
                <a:gd name="connsiteX53" fmla="*/ 952500 w 4876809"/>
                <a:gd name="connsiteY53" fmla="*/ 2743200 h 4819659"/>
                <a:gd name="connsiteX54" fmla="*/ 704850 w 4876809"/>
                <a:gd name="connsiteY54" fmla="*/ 2495550 h 4819659"/>
                <a:gd name="connsiteX55" fmla="*/ 952500 w 4876809"/>
                <a:gd name="connsiteY55" fmla="*/ 2247900 h 4819659"/>
                <a:gd name="connsiteX56" fmla="*/ 952500 w 4876809"/>
                <a:gd name="connsiteY56" fmla="*/ 2933700 h 4819659"/>
                <a:gd name="connsiteX57" fmla="*/ 1660398 w 4876809"/>
                <a:gd name="connsiteY57" fmla="*/ 2933700 h 4819659"/>
                <a:gd name="connsiteX58" fmla="*/ 1638310 w 4876809"/>
                <a:gd name="connsiteY58" fmla="*/ 3200410 h 4819659"/>
                <a:gd name="connsiteX59" fmla="*/ 1654521 w 4876809"/>
                <a:gd name="connsiteY59" fmla="*/ 3429000 h 4819659"/>
                <a:gd name="connsiteX60" fmla="*/ 952500 w 4876809"/>
                <a:gd name="connsiteY60" fmla="*/ 3429000 h 4819659"/>
                <a:gd name="connsiteX61" fmla="*/ 704850 w 4876809"/>
                <a:gd name="connsiteY61" fmla="*/ 3181350 h 4819659"/>
                <a:gd name="connsiteX62" fmla="*/ 952500 w 4876809"/>
                <a:gd name="connsiteY62" fmla="*/ 2933700 h 4819659"/>
                <a:gd name="connsiteX63" fmla="*/ 952500 w 4876809"/>
                <a:gd name="connsiteY63" fmla="*/ 4114800 h 4819659"/>
                <a:gd name="connsiteX64" fmla="*/ 704850 w 4876809"/>
                <a:gd name="connsiteY64" fmla="*/ 3867150 h 4819659"/>
                <a:gd name="connsiteX65" fmla="*/ 952500 w 4876809"/>
                <a:gd name="connsiteY65" fmla="*/ 3619500 h 4819659"/>
                <a:gd name="connsiteX66" fmla="*/ 1693412 w 4876809"/>
                <a:gd name="connsiteY66" fmla="*/ 3619500 h 4819659"/>
                <a:gd name="connsiteX67" fmla="*/ 1921945 w 4876809"/>
                <a:gd name="connsiteY67" fmla="*/ 4114800 h 4819659"/>
                <a:gd name="connsiteX68" fmla="*/ 952500 w 4876809"/>
                <a:gd name="connsiteY68" fmla="*/ 4114800 h 4819659"/>
                <a:gd name="connsiteX69" fmla="*/ 3257560 w 4876809"/>
                <a:gd name="connsiteY69" fmla="*/ 4629160 h 4819659"/>
                <a:gd name="connsiteX70" fmla="*/ 1828810 w 4876809"/>
                <a:gd name="connsiteY70" fmla="*/ 3200410 h 4819659"/>
                <a:gd name="connsiteX71" fmla="*/ 3257560 w 4876809"/>
                <a:gd name="connsiteY71" fmla="*/ 1771660 h 4819659"/>
                <a:gd name="connsiteX72" fmla="*/ 4686310 w 4876809"/>
                <a:gd name="connsiteY72" fmla="*/ 3200410 h 4819659"/>
                <a:gd name="connsiteX73" fmla="*/ 3257560 w 4876809"/>
                <a:gd name="connsiteY73" fmla="*/ 4629160 h 481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876809" h="4819659">
                  <a:moveTo>
                    <a:pt x="3690071" y="1639900"/>
                  </a:moveTo>
                  <a:cubicBezTo>
                    <a:pt x="3678479" y="1612278"/>
                    <a:pt x="3664277" y="1586246"/>
                    <a:pt x="3647751" y="1562100"/>
                  </a:cubicBezTo>
                  <a:lnTo>
                    <a:pt x="3895725" y="1562100"/>
                  </a:lnTo>
                  <a:cubicBezTo>
                    <a:pt x="4137317" y="1562100"/>
                    <a:pt x="4333875" y="1365542"/>
                    <a:pt x="4333875" y="1123950"/>
                  </a:cubicBezTo>
                  <a:cubicBezTo>
                    <a:pt x="4333875" y="882358"/>
                    <a:pt x="4137317" y="685800"/>
                    <a:pt x="3895725" y="685800"/>
                  </a:cubicBezTo>
                  <a:lnTo>
                    <a:pt x="3132963" y="685800"/>
                  </a:lnTo>
                  <a:cubicBezTo>
                    <a:pt x="3181455" y="615296"/>
                    <a:pt x="3209925" y="530000"/>
                    <a:pt x="3209925" y="438150"/>
                  </a:cubicBezTo>
                  <a:cubicBezTo>
                    <a:pt x="3209925" y="196558"/>
                    <a:pt x="3013367" y="0"/>
                    <a:pt x="2771775" y="0"/>
                  </a:cubicBezTo>
                  <a:lnTo>
                    <a:pt x="438150" y="0"/>
                  </a:lnTo>
                  <a:cubicBezTo>
                    <a:pt x="196558" y="0"/>
                    <a:pt x="0" y="196558"/>
                    <a:pt x="0" y="438150"/>
                  </a:cubicBezTo>
                  <a:cubicBezTo>
                    <a:pt x="0" y="679742"/>
                    <a:pt x="196558" y="876300"/>
                    <a:pt x="438150" y="876300"/>
                  </a:cubicBezTo>
                  <a:lnTo>
                    <a:pt x="1200912" y="876300"/>
                  </a:lnTo>
                  <a:cubicBezTo>
                    <a:pt x="1152420" y="946804"/>
                    <a:pt x="1123950" y="1032100"/>
                    <a:pt x="1123950" y="1123950"/>
                  </a:cubicBezTo>
                  <a:cubicBezTo>
                    <a:pt x="1123950" y="1215800"/>
                    <a:pt x="1152411" y="1301096"/>
                    <a:pt x="1200912" y="1371600"/>
                  </a:cubicBezTo>
                  <a:lnTo>
                    <a:pt x="952500" y="1371600"/>
                  </a:lnTo>
                  <a:cubicBezTo>
                    <a:pt x="710908" y="1371600"/>
                    <a:pt x="514350" y="1568158"/>
                    <a:pt x="514350" y="1809750"/>
                  </a:cubicBezTo>
                  <a:cubicBezTo>
                    <a:pt x="514350" y="1948501"/>
                    <a:pt x="579253" y="2072316"/>
                    <a:pt x="680228" y="2152650"/>
                  </a:cubicBezTo>
                  <a:cubicBezTo>
                    <a:pt x="579253" y="2232984"/>
                    <a:pt x="514350" y="2356799"/>
                    <a:pt x="514350" y="2495550"/>
                  </a:cubicBezTo>
                  <a:cubicBezTo>
                    <a:pt x="514350" y="2634301"/>
                    <a:pt x="579253" y="2758116"/>
                    <a:pt x="680228" y="2838450"/>
                  </a:cubicBezTo>
                  <a:cubicBezTo>
                    <a:pt x="579253" y="2918784"/>
                    <a:pt x="514350" y="3042600"/>
                    <a:pt x="514350" y="3181350"/>
                  </a:cubicBezTo>
                  <a:cubicBezTo>
                    <a:pt x="514350" y="3320101"/>
                    <a:pt x="579253" y="3443916"/>
                    <a:pt x="680228" y="3524250"/>
                  </a:cubicBezTo>
                  <a:cubicBezTo>
                    <a:pt x="579253" y="3604584"/>
                    <a:pt x="514350" y="3728400"/>
                    <a:pt x="514350" y="3867150"/>
                  </a:cubicBezTo>
                  <a:cubicBezTo>
                    <a:pt x="514350" y="4108742"/>
                    <a:pt x="710908" y="4305300"/>
                    <a:pt x="952500" y="4305300"/>
                  </a:cubicBezTo>
                  <a:lnTo>
                    <a:pt x="2075021" y="4305300"/>
                  </a:lnTo>
                  <a:cubicBezTo>
                    <a:pt x="2370734" y="4621597"/>
                    <a:pt x="2791416" y="4819660"/>
                    <a:pt x="3257560" y="4819660"/>
                  </a:cubicBezTo>
                  <a:cubicBezTo>
                    <a:pt x="4150414" y="4819660"/>
                    <a:pt x="4876810" y="4093264"/>
                    <a:pt x="4876810" y="3200410"/>
                  </a:cubicBezTo>
                  <a:cubicBezTo>
                    <a:pt x="4876810" y="2457298"/>
                    <a:pt x="4373604" y="1829591"/>
                    <a:pt x="3690071" y="1639900"/>
                  </a:cubicBezTo>
                  <a:close/>
                  <a:moveTo>
                    <a:pt x="3895725" y="876300"/>
                  </a:moveTo>
                  <a:cubicBezTo>
                    <a:pt x="4032285" y="876300"/>
                    <a:pt x="4143375" y="987400"/>
                    <a:pt x="4143375" y="1123950"/>
                  </a:cubicBezTo>
                  <a:cubicBezTo>
                    <a:pt x="4143375" y="1260500"/>
                    <a:pt x="4032285" y="1371600"/>
                    <a:pt x="3895725" y="1371600"/>
                  </a:cubicBezTo>
                  <a:lnTo>
                    <a:pt x="3286125" y="1371600"/>
                  </a:lnTo>
                  <a:lnTo>
                    <a:pt x="1562100" y="1371600"/>
                  </a:lnTo>
                  <a:cubicBezTo>
                    <a:pt x="1425540" y="1371600"/>
                    <a:pt x="1314450" y="1260500"/>
                    <a:pt x="1314450" y="1123950"/>
                  </a:cubicBezTo>
                  <a:cubicBezTo>
                    <a:pt x="1314450" y="987400"/>
                    <a:pt x="1425540" y="876300"/>
                    <a:pt x="1562100" y="876300"/>
                  </a:cubicBezTo>
                  <a:lnTo>
                    <a:pt x="3895725" y="876300"/>
                  </a:lnTo>
                  <a:close/>
                  <a:moveTo>
                    <a:pt x="438150" y="685800"/>
                  </a:moveTo>
                  <a:cubicBezTo>
                    <a:pt x="301590" y="685800"/>
                    <a:pt x="190500" y="574700"/>
                    <a:pt x="190500" y="438150"/>
                  </a:cubicBezTo>
                  <a:cubicBezTo>
                    <a:pt x="190500" y="301600"/>
                    <a:pt x="301590" y="190500"/>
                    <a:pt x="438150" y="190500"/>
                  </a:cubicBezTo>
                  <a:lnTo>
                    <a:pt x="2771775" y="190500"/>
                  </a:lnTo>
                  <a:cubicBezTo>
                    <a:pt x="2908335" y="190500"/>
                    <a:pt x="3019425" y="301600"/>
                    <a:pt x="3019425" y="438150"/>
                  </a:cubicBezTo>
                  <a:cubicBezTo>
                    <a:pt x="3019425" y="574700"/>
                    <a:pt x="2908335" y="685800"/>
                    <a:pt x="2771775" y="685800"/>
                  </a:cubicBezTo>
                  <a:lnTo>
                    <a:pt x="438150" y="685800"/>
                  </a:lnTo>
                  <a:close/>
                  <a:moveTo>
                    <a:pt x="952500" y="1562100"/>
                  </a:moveTo>
                  <a:lnTo>
                    <a:pt x="3286125" y="1562100"/>
                  </a:lnTo>
                  <a:cubicBezTo>
                    <a:pt x="3324492" y="1562100"/>
                    <a:pt x="3361230" y="1571016"/>
                    <a:pt x="3394186" y="1586979"/>
                  </a:cubicBezTo>
                  <a:cubicBezTo>
                    <a:pt x="3349133" y="1583198"/>
                    <a:pt x="3303585" y="1581160"/>
                    <a:pt x="3257560" y="1581160"/>
                  </a:cubicBezTo>
                  <a:cubicBezTo>
                    <a:pt x="2810409" y="1581160"/>
                    <a:pt x="2405025" y="1763363"/>
                    <a:pt x="2111712" y="2057400"/>
                  </a:cubicBezTo>
                  <a:lnTo>
                    <a:pt x="952500" y="2057400"/>
                  </a:lnTo>
                  <a:cubicBezTo>
                    <a:pt x="815950" y="2057400"/>
                    <a:pt x="704850" y="1946300"/>
                    <a:pt x="704850" y="1809750"/>
                  </a:cubicBezTo>
                  <a:cubicBezTo>
                    <a:pt x="704850" y="1673200"/>
                    <a:pt x="815950" y="1562100"/>
                    <a:pt x="952500" y="1562100"/>
                  </a:cubicBezTo>
                  <a:close/>
                  <a:moveTo>
                    <a:pt x="952500" y="2247900"/>
                  </a:moveTo>
                  <a:lnTo>
                    <a:pt x="1948958" y="2247900"/>
                  </a:lnTo>
                  <a:cubicBezTo>
                    <a:pt x="1840830" y="2396042"/>
                    <a:pt x="1757229" y="2563130"/>
                    <a:pt x="1704137" y="2743200"/>
                  </a:cubicBezTo>
                  <a:lnTo>
                    <a:pt x="952500" y="2743200"/>
                  </a:lnTo>
                  <a:cubicBezTo>
                    <a:pt x="815940" y="2743200"/>
                    <a:pt x="704850" y="2632110"/>
                    <a:pt x="704850" y="2495550"/>
                  </a:cubicBezTo>
                  <a:cubicBezTo>
                    <a:pt x="704850" y="2359000"/>
                    <a:pt x="815940" y="2247900"/>
                    <a:pt x="952500" y="2247900"/>
                  </a:cubicBezTo>
                  <a:close/>
                  <a:moveTo>
                    <a:pt x="952500" y="2933700"/>
                  </a:moveTo>
                  <a:lnTo>
                    <a:pt x="1660398" y="2933700"/>
                  </a:lnTo>
                  <a:cubicBezTo>
                    <a:pt x="1645949" y="3020502"/>
                    <a:pt x="1638310" y="3109570"/>
                    <a:pt x="1638310" y="3200410"/>
                  </a:cubicBezTo>
                  <a:cubicBezTo>
                    <a:pt x="1638310" y="3278000"/>
                    <a:pt x="1643920" y="3354296"/>
                    <a:pt x="1654521" y="3429000"/>
                  </a:cubicBezTo>
                  <a:lnTo>
                    <a:pt x="952500" y="3429000"/>
                  </a:lnTo>
                  <a:cubicBezTo>
                    <a:pt x="815940" y="3429000"/>
                    <a:pt x="704850" y="3317910"/>
                    <a:pt x="704850" y="3181350"/>
                  </a:cubicBezTo>
                  <a:cubicBezTo>
                    <a:pt x="704850" y="3044790"/>
                    <a:pt x="815940" y="2933700"/>
                    <a:pt x="952500" y="2933700"/>
                  </a:cubicBezTo>
                  <a:close/>
                  <a:moveTo>
                    <a:pt x="952500" y="4114800"/>
                  </a:moveTo>
                  <a:cubicBezTo>
                    <a:pt x="815940" y="4114800"/>
                    <a:pt x="704850" y="4003710"/>
                    <a:pt x="704850" y="3867150"/>
                  </a:cubicBezTo>
                  <a:cubicBezTo>
                    <a:pt x="704850" y="3730590"/>
                    <a:pt x="815940" y="3619500"/>
                    <a:pt x="952500" y="3619500"/>
                  </a:cubicBezTo>
                  <a:lnTo>
                    <a:pt x="1693412" y="3619500"/>
                  </a:lnTo>
                  <a:cubicBezTo>
                    <a:pt x="1741475" y="3798694"/>
                    <a:pt x="1819551" y="3965696"/>
                    <a:pt x="1921945" y="4114800"/>
                  </a:cubicBezTo>
                  <a:lnTo>
                    <a:pt x="952500" y="4114800"/>
                  </a:lnTo>
                  <a:close/>
                  <a:moveTo>
                    <a:pt x="3257560" y="4629160"/>
                  </a:moveTo>
                  <a:cubicBezTo>
                    <a:pt x="2469747" y="4629160"/>
                    <a:pt x="1828810" y="3988222"/>
                    <a:pt x="1828810" y="3200410"/>
                  </a:cubicBezTo>
                  <a:cubicBezTo>
                    <a:pt x="1828810" y="2412597"/>
                    <a:pt x="2469747" y="1771660"/>
                    <a:pt x="3257560" y="1771660"/>
                  </a:cubicBezTo>
                  <a:cubicBezTo>
                    <a:pt x="4045372" y="1771660"/>
                    <a:pt x="4686310" y="2412597"/>
                    <a:pt x="4686310" y="3200410"/>
                  </a:cubicBezTo>
                  <a:cubicBezTo>
                    <a:pt x="4686310" y="3988222"/>
                    <a:pt x="4045372" y="4629160"/>
                    <a:pt x="3257560" y="4629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2287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Padrão do plano de fundo&#10;&#10;Descrição gerada automaticamente">
            <a:extLst>
              <a:ext uri="{FF2B5EF4-FFF2-40B4-BE49-F238E27FC236}">
                <a16:creationId xmlns:a16="http://schemas.microsoft.com/office/drawing/2014/main" id="{47B15102-C732-4CC7-BD9A-3073E951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F4FB134-D7EA-4BE0-8C32-D8384F847685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205913" cy="105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Políticas institucionais voltadas para o desenvolvimento econômico e responsabilidade social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BB07510-62C0-48E8-96CA-6C05D04317D3}"/>
              </a:ext>
            </a:extLst>
          </p:cNvPr>
          <p:cNvSpPr/>
          <p:nvPr/>
        </p:nvSpPr>
        <p:spPr>
          <a:xfrm>
            <a:off x="1819038" y="1531941"/>
            <a:ext cx="6410562" cy="3243259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ctr"/>
          <a:lstStyle/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 das diretrizes para elaboração de políticas institucionais voltadas à responsabilidade social e desenvolvimento econômico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Proposição de 25 políticas acadêmicas voltadas para a responsabilidade social e  para o desenvolvimento socioeconômico da região, no âmbito da </a:t>
            </a:r>
            <a:r>
              <a:rPr lang="pt-BR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C0D69D7-B70C-43B0-AA53-7BABAE79AEF2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2" name="Gráfico 3">
            <a:extLst>
              <a:ext uri="{FF2B5EF4-FFF2-40B4-BE49-F238E27FC236}">
                <a16:creationId xmlns:a16="http://schemas.microsoft.com/office/drawing/2014/main" id="{AC7705EF-94B8-48C8-A063-D88F2D5BE51A}"/>
              </a:ext>
            </a:extLst>
          </p:cNvPr>
          <p:cNvGrpSpPr/>
          <p:nvPr/>
        </p:nvGrpSpPr>
        <p:grpSpPr>
          <a:xfrm>
            <a:off x="303931" y="689474"/>
            <a:ext cx="835200" cy="835200"/>
            <a:chOff x="3657600" y="990600"/>
            <a:chExt cx="4876800" cy="4876800"/>
          </a:xfrm>
          <a:solidFill>
            <a:schemeClr val="tx1"/>
          </a:solidFill>
        </p:grpSpPr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DFED1204-B9C1-4F91-9A94-DA0916287B66}"/>
                </a:ext>
              </a:extLst>
            </p:cNvPr>
            <p:cNvSpPr/>
            <p:nvPr/>
          </p:nvSpPr>
          <p:spPr>
            <a:xfrm>
              <a:off x="6514661" y="3430914"/>
              <a:ext cx="800100" cy="1556709"/>
            </a:xfrm>
            <a:custGeom>
              <a:avLst/>
              <a:gdLst>
                <a:gd name="connsiteX0" fmla="*/ 400050 w 800100"/>
                <a:gd name="connsiteY0" fmla="*/ 687296 h 1556709"/>
                <a:gd name="connsiteX1" fmla="*/ 190500 w 800100"/>
                <a:gd name="connsiteY1" fmla="*/ 505930 h 1556709"/>
                <a:gd name="connsiteX2" fmla="*/ 400050 w 800100"/>
                <a:gd name="connsiteY2" fmla="*/ 324555 h 1556709"/>
                <a:gd name="connsiteX3" fmla="*/ 609600 w 800100"/>
                <a:gd name="connsiteY3" fmla="*/ 505930 h 1556709"/>
                <a:gd name="connsiteX4" fmla="*/ 704850 w 800100"/>
                <a:gd name="connsiteY4" fmla="*/ 601180 h 1556709"/>
                <a:gd name="connsiteX5" fmla="*/ 800100 w 800100"/>
                <a:gd name="connsiteY5" fmla="*/ 505930 h 1556709"/>
                <a:gd name="connsiteX6" fmla="*/ 495300 w 800100"/>
                <a:gd name="connsiteY6" fmla="*/ 144790 h 1556709"/>
                <a:gd name="connsiteX7" fmla="*/ 495300 w 800100"/>
                <a:gd name="connsiteY7" fmla="*/ 95250 h 1556709"/>
                <a:gd name="connsiteX8" fmla="*/ 400050 w 800100"/>
                <a:gd name="connsiteY8" fmla="*/ 0 h 1556709"/>
                <a:gd name="connsiteX9" fmla="*/ 304800 w 800100"/>
                <a:gd name="connsiteY9" fmla="*/ 95250 h 1556709"/>
                <a:gd name="connsiteX10" fmla="*/ 304800 w 800100"/>
                <a:gd name="connsiteY10" fmla="*/ 144790 h 1556709"/>
                <a:gd name="connsiteX11" fmla="*/ 0 w 800100"/>
                <a:gd name="connsiteY11" fmla="*/ 505930 h 1556709"/>
                <a:gd name="connsiteX12" fmla="*/ 400050 w 800100"/>
                <a:gd name="connsiteY12" fmla="*/ 877796 h 1556709"/>
                <a:gd name="connsiteX13" fmla="*/ 609600 w 800100"/>
                <a:gd name="connsiteY13" fmla="*/ 1059171 h 1556709"/>
                <a:gd name="connsiteX14" fmla="*/ 400050 w 800100"/>
                <a:gd name="connsiteY14" fmla="*/ 1240546 h 1556709"/>
                <a:gd name="connsiteX15" fmla="*/ 190500 w 800100"/>
                <a:gd name="connsiteY15" fmla="*/ 1059171 h 1556709"/>
                <a:gd name="connsiteX16" fmla="*/ 95250 w 800100"/>
                <a:gd name="connsiteY16" fmla="*/ 963921 h 1556709"/>
                <a:gd name="connsiteX17" fmla="*/ 0 w 800100"/>
                <a:gd name="connsiteY17" fmla="*/ 1059171 h 1556709"/>
                <a:gd name="connsiteX18" fmla="*/ 304800 w 800100"/>
                <a:gd name="connsiteY18" fmla="*/ 1420311 h 1556709"/>
                <a:gd name="connsiteX19" fmla="*/ 304800 w 800100"/>
                <a:gd name="connsiteY19" fmla="*/ 1461459 h 1556709"/>
                <a:gd name="connsiteX20" fmla="*/ 400050 w 800100"/>
                <a:gd name="connsiteY20" fmla="*/ 1556709 h 1556709"/>
                <a:gd name="connsiteX21" fmla="*/ 495300 w 800100"/>
                <a:gd name="connsiteY21" fmla="*/ 1461459 h 1556709"/>
                <a:gd name="connsiteX22" fmla="*/ 495300 w 800100"/>
                <a:gd name="connsiteY22" fmla="*/ 1420311 h 1556709"/>
                <a:gd name="connsiteX23" fmla="*/ 800100 w 800100"/>
                <a:gd name="connsiteY23" fmla="*/ 1059171 h 1556709"/>
                <a:gd name="connsiteX24" fmla="*/ 400050 w 800100"/>
                <a:gd name="connsiteY24" fmla="*/ 687296 h 1556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00100" h="1556709">
                  <a:moveTo>
                    <a:pt x="400050" y="687296"/>
                  </a:moveTo>
                  <a:cubicBezTo>
                    <a:pt x="284502" y="687296"/>
                    <a:pt x="190500" y="605933"/>
                    <a:pt x="190500" y="505930"/>
                  </a:cubicBezTo>
                  <a:cubicBezTo>
                    <a:pt x="190500" y="405917"/>
                    <a:pt x="284502" y="324555"/>
                    <a:pt x="400050" y="324555"/>
                  </a:cubicBezTo>
                  <a:cubicBezTo>
                    <a:pt x="515598" y="324555"/>
                    <a:pt x="609600" y="405917"/>
                    <a:pt x="609600" y="505930"/>
                  </a:cubicBezTo>
                  <a:cubicBezTo>
                    <a:pt x="609600" y="558527"/>
                    <a:pt x="652253" y="601180"/>
                    <a:pt x="704850" y="601180"/>
                  </a:cubicBezTo>
                  <a:cubicBezTo>
                    <a:pt x="757447" y="601180"/>
                    <a:pt x="800100" y="558527"/>
                    <a:pt x="800100" y="505930"/>
                  </a:cubicBezTo>
                  <a:cubicBezTo>
                    <a:pt x="800100" y="331384"/>
                    <a:pt x="670045" y="184623"/>
                    <a:pt x="495300" y="144790"/>
                  </a:cubicBezTo>
                  <a:lnTo>
                    <a:pt x="495300" y="95250"/>
                  </a:lnTo>
                  <a:cubicBezTo>
                    <a:pt x="495300" y="42653"/>
                    <a:pt x="452647" y="0"/>
                    <a:pt x="400050" y="0"/>
                  </a:cubicBezTo>
                  <a:cubicBezTo>
                    <a:pt x="347453" y="0"/>
                    <a:pt x="304800" y="42653"/>
                    <a:pt x="304800" y="95250"/>
                  </a:cubicBezTo>
                  <a:lnTo>
                    <a:pt x="304800" y="144790"/>
                  </a:lnTo>
                  <a:cubicBezTo>
                    <a:pt x="130054" y="184623"/>
                    <a:pt x="0" y="331384"/>
                    <a:pt x="0" y="505930"/>
                  </a:cubicBezTo>
                  <a:cubicBezTo>
                    <a:pt x="0" y="710975"/>
                    <a:pt x="179461" y="877796"/>
                    <a:pt x="400050" y="877796"/>
                  </a:cubicBezTo>
                  <a:cubicBezTo>
                    <a:pt x="515598" y="877796"/>
                    <a:pt x="609600" y="959158"/>
                    <a:pt x="609600" y="1059171"/>
                  </a:cubicBezTo>
                  <a:cubicBezTo>
                    <a:pt x="609600" y="1159183"/>
                    <a:pt x="515598" y="1240546"/>
                    <a:pt x="400050" y="1240546"/>
                  </a:cubicBezTo>
                  <a:cubicBezTo>
                    <a:pt x="284502" y="1240546"/>
                    <a:pt x="190500" y="1159183"/>
                    <a:pt x="190500" y="1059171"/>
                  </a:cubicBezTo>
                  <a:cubicBezTo>
                    <a:pt x="190500" y="1006573"/>
                    <a:pt x="147847" y="963921"/>
                    <a:pt x="95250" y="963921"/>
                  </a:cubicBezTo>
                  <a:cubicBezTo>
                    <a:pt x="42653" y="963921"/>
                    <a:pt x="0" y="1006573"/>
                    <a:pt x="0" y="1059171"/>
                  </a:cubicBezTo>
                  <a:cubicBezTo>
                    <a:pt x="0" y="1233716"/>
                    <a:pt x="130054" y="1380477"/>
                    <a:pt x="304800" y="1420311"/>
                  </a:cubicBezTo>
                  <a:lnTo>
                    <a:pt x="304800" y="1461459"/>
                  </a:lnTo>
                  <a:cubicBezTo>
                    <a:pt x="304800" y="1514056"/>
                    <a:pt x="347453" y="1556709"/>
                    <a:pt x="400050" y="1556709"/>
                  </a:cubicBezTo>
                  <a:cubicBezTo>
                    <a:pt x="452647" y="1556709"/>
                    <a:pt x="495300" y="1514056"/>
                    <a:pt x="495300" y="1461459"/>
                  </a:cubicBezTo>
                  <a:lnTo>
                    <a:pt x="495300" y="1420311"/>
                  </a:lnTo>
                  <a:cubicBezTo>
                    <a:pt x="670045" y="1380477"/>
                    <a:pt x="800100" y="1233716"/>
                    <a:pt x="800100" y="1059171"/>
                  </a:cubicBezTo>
                  <a:cubicBezTo>
                    <a:pt x="800100" y="854117"/>
                    <a:pt x="620639" y="687296"/>
                    <a:pt x="400050" y="687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4B10B379-CC19-4508-8A66-2688B1FB0932}"/>
                </a:ext>
              </a:extLst>
            </p:cNvPr>
            <p:cNvSpPr/>
            <p:nvPr/>
          </p:nvSpPr>
          <p:spPr>
            <a:xfrm>
              <a:off x="7314478" y="3093575"/>
              <a:ext cx="838921" cy="1757421"/>
            </a:xfrm>
            <a:custGeom>
              <a:avLst/>
              <a:gdLst>
                <a:gd name="connsiteX0" fmla="*/ 643488 w 838921"/>
                <a:gd name="connsiteY0" fmla="*/ 458069 h 1757421"/>
                <a:gd name="connsiteX1" fmla="*/ 136548 w 838921"/>
                <a:gd name="connsiteY1" fmla="*/ 9432 h 1757421"/>
                <a:gd name="connsiteX2" fmla="*/ 9428 w 838921"/>
                <a:gd name="connsiteY2" fmla="*/ 54009 h 1757421"/>
                <a:gd name="connsiteX3" fmla="*/ 54005 w 838921"/>
                <a:gd name="connsiteY3" fmla="*/ 181120 h 1757421"/>
                <a:gd name="connsiteX4" fmla="*/ 648422 w 838921"/>
                <a:gd name="connsiteY4" fmla="*/ 1126010 h 1757421"/>
                <a:gd name="connsiteX5" fmla="*/ 526302 w 838921"/>
                <a:gd name="connsiteY5" fmla="*/ 1617414 h 1757421"/>
                <a:gd name="connsiteX6" fmla="*/ 565650 w 838921"/>
                <a:gd name="connsiteY6" fmla="*/ 1746239 h 1757421"/>
                <a:gd name="connsiteX7" fmla="*/ 610303 w 838921"/>
                <a:gd name="connsiteY7" fmla="*/ 1757422 h 1757421"/>
                <a:gd name="connsiteX8" fmla="*/ 694475 w 838921"/>
                <a:gd name="connsiteY8" fmla="*/ 1706892 h 1757421"/>
                <a:gd name="connsiteX9" fmla="*/ 838922 w 838921"/>
                <a:gd name="connsiteY9" fmla="*/ 1126010 h 1757421"/>
                <a:gd name="connsiteX10" fmla="*/ 643488 w 838921"/>
                <a:gd name="connsiteY10" fmla="*/ 458069 h 175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21" h="1757421">
                  <a:moveTo>
                    <a:pt x="643488" y="458069"/>
                  </a:moveTo>
                  <a:cubicBezTo>
                    <a:pt x="519063" y="264187"/>
                    <a:pt x="343765" y="109044"/>
                    <a:pt x="136548" y="9432"/>
                  </a:cubicBezTo>
                  <a:cubicBezTo>
                    <a:pt x="89123" y="-13371"/>
                    <a:pt x="32211" y="6593"/>
                    <a:pt x="9428" y="54009"/>
                  </a:cubicBezTo>
                  <a:cubicBezTo>
                    <a:pt x="-13366" y="101424"/>
                    <a:pt x="6589" y="158327"/>
                    <a:pt x="54005" y="181120"/>
                  </a:cubicBezTo>
                  <a:cubicBezTo>
                    <a:pt x="415107" y="354703"/>
                    <a:pt x="648422" y="725598"/>
                    <a:pt x="648422" y="1126010"/>
                  </a:cubicBezTo>
                  <a:cubicBezTo>
                    <a:pt x="648422" y="1297345"/>
                    <a:pt x="606188" y="1467262"/>
                    <a:pt x="526302" y="1617414"/>
                  </a:cubicBezTo>
                  <a:cubicBezTo>
                    <a:pt x="501594" y="1663848"/>
                    <a:pt x="519206" y="1721532"/>
                    <a:pt x="565650" y="1746239"/>
                  </a:cubicBezTo>
                  <a:cubicBezTo>
                    <a:pt x="579899" y="1753821"/>
                    <a:pt x="595215" y="1757422"/>
                    <a:pt x="610303" y="1757422"/>
                  </a:cubicBezTo>
                  <a:cubicBezTo>
                    <a:pt x="644383" y="1757422"/>
                    <a:pt x="677349" y="1739077"/>
                    <a:pt x="694475" y="1706892"/>
                  </a:cubicBezTo>
                  <a:cubicBezTo>
                    <a:pt x="788973" y="1529308"/>
                    <a:pt x="838922" y="1328435"/>
                    <a:pt x="838922" y="1126010"/>
                  </a:cubicBezTo>
                  <a:cubicBezTo>
                    <a:pt x="838922" y="888265"/>
                    <a:pt x="771342" y="657294"/>
                    <a:pt x="643488" y="45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709F0A0A-6AE1-43FC-A073-FF1E37BE9A5B}"/>
                </a:ext>
              </a:extLst>
            </p:cNvPr>
            <p:cNvSpPr/>
            <p:nvPr/>
          </p:nvSpPr>
          <p:spPr>
            <a:xfrm>
              <a:off x="6962775" y="2981334"/>
              <a:ext cx="196463" cy="190509"/>
            </a:xfrm>
            <a:custGeom>
              <a:avLst/>
              <a:gdLst>
                <a:gd name="connsiteX0" fmla="*/ 101660 w 196463"/>
                <a:gd name="connsiteY0" fmla="*/ 9 h 190509"/>
                <a:gd name="connsiteX1" fmla="*/ 95250 w 196463"/>
                <a:gd name="connsiteY1" fmla="*/ 0 h 190509"/>
                <a:gd name="connsiteX2" fmla="*/ 0 w 196463"/>
                <a:gd name="connsiteY2" fmla="*/ 95250 h 190509"/>
                <a:gd name="connsiteX3" fmla="*/ 95250 w 196463"/>
                <a:gd name="connsiteY3" fmla="*/ 190500 h 190509"/>
                <a:gd name="connsiteX4" fmla="*/ 100765 w 196463"/>
                <a:gd name="connsiteY4" fmla="*/ 190509 h 190509"/>
                <a:gd name="connsiteX5" fmla="*/ 101222 w 196463"/>
                <a:gd name="connsiteY5" fmla="*/ 190509 h 190509"/>
                <a:gd name="connsiteX6" fmla="*/ 196463 w 196463"/>
                <a:gd name="connsiteY6" fmla="*/ 95707 h 190509"/>
                <a:gd name="connsiteX7" fmla="*/ 101660 w 196463"/>
                <a:gd name="connsiteY7" fmla="*/ 9 h 19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463" h="190509">
                  <a:moveTo>
                    <a:pt x="101660" y="9"/>
                  </a:moveTo>
                  <a:lnTo>
                    <a:pt x="95250" y="0"/>
                  </a:lnTo>
                  <a:cubicBezTo>
                    <a:pt x="42653" y="0"/>
                    <a:pt x="0" y="42643"/>
                    <a:pt x="0" y="95250"/>
                  </a:cubicBezTo>
                  <a:cubicBezTo>
                    <a:pt x="0" y="147857"/>
                    <a:pt x="42653" y="190500"/>
                    <a:pt x="95250" y="190500"/>
                  </a:cubicBezTo>
                  <a:lnTo>
                    <a:pt x="100765" y="190509"/>
                  </a:lnTo>
                  <a:cubicBezTo>
                    <a:pt x="100917" y="190509"/>
                    <a:pt x="101060" y="190509"/>
                    <a:pt x="101222" y="190509"/>
                  </a:cubicBezTo>
                  <a:cubicBezTo>
                    <a:pt x="153619" y="190509"/>
                    <a:pt x="196215" y="148161"/>
                    <a:pt x="196463" y="95707"/>
                  </a:cubicBezTo>
                  <a:cubicBezTo>
                    <a:pt x="196701" y="43101"/>
                    <a:pt x="154257" y="257"/>
                    <a:pt x="101660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640F909-34A0-400D-B7B4-DEE371FCA3A3}"/>
                </a:ext>
              </a:extLst>
            </p:cNvPr>
            <p:cNvSpPr/>
            <p:nvPr/>
          </p:nvSpPr>
          <p:spPr>
            <a:xfrm>
              <a:off x="5676919" y="3588174"/>
              <a:ext cx="838911" cy="1757417"/>
            </a:xfrm>
            <a:custGeom>
              <a:avLst/>
              <a:gdLst>
                <a:gd name="connsiteX0" fmla="*/ 784908 w 838911"/>
                <a:gd name="connsiteY0" fmla="*/ 1576300 h 1757417"/>
                <a:gd name="connsiteX1" fmla="*/ 190500 w 838911"/>
                <a:gd name="connsiteY1" fmla="*/ 631410 h 1757417"/>
                <a:gd name="connsiteX2" fmla="*/ 312620 w 838911"/>
                <a:gd name="connsiteY2" fmla="*/ 140006 h 1757417"/>
                <a:gd name="connsiteX3" fmla="*/ 273272 w 838911"/>
                <a:gd name="connsiteY3" fmla="*/ 11181 h 1757417"/>
                <a:gd name="connsiteX4" fmla="*/ 144447 w 838911"/>
                <a:gd name="connsiteY4" fmla="*/ 50528 h 1757417"/>
                <a:gd name="connsiteX5" fmla="*/ 0 w 838911"/>
                <a:gd name="connsiteY5" fmla="*/ 631410 h 1757417"/>
                <a:gd name="connsiteX6" fmla="*/ 195434 w 838911"/>
                <a:gd name="connsiteY6" fmla="*/ 1299351 h 1757417"/>
                <a:gd name="connsiteX7" fmla="*/ 702374 w 838911"/>
                <a:gd name="connsiteY7" fmla="*/ 1747998 h 1757417"/>
                <a:gd name="connsiteX8" fmla="*/ 743579 w 838911"/>
                <a:gd name="connsiteY8" fmla="*/ 1757418 h 1757417"/>
                <a:gd name="connsiteX9" fmla="*/ 829494 w 838911"/>
                <a:gd name="connsiteY9" fmla="*/ 1703421 h 1757417"/>
                <a:gd name="connsiteX10" fmla="*/ 784908 w 838911"/>
                <a:gd name="connsiteY10" fmla="*/ 1576300 h 17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911" h="1757417">
                  <a:moveTo>
                    <a:pt x="784908" y="1576300"/>
                  </a:moveTo>
                  <a:cubicBezTo>
                    <a:pt x="423815" y="1402707"/>
                    <a:pt x="190500" y="1031813"/>
                    <a:pt x="190500" y="631410"/>
                  </a:cubicBezTo>
                  <a:cubicBezTo>
                    <a:pt x="190500" y="460075"/>
                    <a:pt x="232734" y="290158"/>
                    <a:pt x="312620" y="140006"/>
                  </a:cubicBezTo>
                  <a:cubicBezTo>
                    <a:pt x="337328" y="93572"/>
                    <a:pt x="319716" y="35888"/>
                    <a:pt x="273272" y="11181"/>
                  </a:cubicBezTo>
                  <a:cubicBezTo>
                    <a:pt x="226847" y="-13528"/>
                    <a:pt x="169145" y="4084"/>
                    <a:pt x="144447" y="50528"/>
                  </a:cubicBezTo>
                  <a:cubicBezTo>
                    <a:pt x="49949" y="228122"/>
                    <a:pt x="0" y="428985"/>
                    <a:pt x="0" y="631410"/>
                  </a:cubicBezTo>
                  <a:cubicBezTo>
                    <a:pt x="0" y="869154"/>
                    <a:pt x="67580" y="1100117"/>
                    <a:pt x="195434" y="1299351"/>
                  </a:cubicBezTo>
                  <a:cubicBezTo>
                    <a:pt x="319859" y="1493232"/>
                    <a:pt x="495157" y="1648376"/>
                    <a:pt x="702374" y="1747998"/>
                  </a:cubicBezTo>
                  <a:cubicBezTo>
                    <a:pt x="715680" y="1754398"/>
                    <a:pt x="729739" y="1757418"/>
                    <a:pt x="743579" y="1757418"/>
                  </a:cubicBezTo>
                  <a:cubicBezTo>
                    <a:pt x="779050" y="1757418"/>
                    <a:pt x="813092" y="1737520"/>
                    <a:pt x="829494" y="1703421"/>
                  </a:cubicBezTo>
                  <a:cubicBezTo>
                    <a:pt x="852269" y="1656005"/>
                    <a:pt x="832323" y="1599093"/>
                    <a:pt x="784908" y="1576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0334CAC0-5156-46D4-92F0-7219A1B84A38}"/>
                </a:ext>
              </a:extLst>
            </p:cNvPr>
            <p:cNvSpPr/>
            <p:nvPr/>
          </p:nvSpPr>
          <p:spPr>
            <a:xfrm>
              <a:off x="6671099" y="5267315"/>
              <a:ext cx="196444" cy="190519"/>
            </a:xfrm>
            <a:custGeom>
              <a:avLst/>
              <a:gdLst>
                <a:gd name="connsiteX0" fmla="*/ 101195 w 196444"/>
                <a:gd name="connsiteY0" fmla="*/ 19 h 190519"/>
                <a:gd name="connsiteX1" fmla="*/ 95680 w 196444"/>
                <a:gd name="connsiteY1" fmla="*/ 0 h 190519"/>
                <a:gd name="connsiteX2" fmla="*/ 1 w 196444"/>
                <a:gd name="connsiteY2" fmla="*/ 94803 h 190519"/>
                <a:gd name="connsiteX3" fmla="*/ 94813 w 196444"/>
                <a:gd name="connsiteY3" fmla="*/ 190500 h 190519"/>
                <a:gd name="connsiteX4" fmla="*/ 101195 w 196444"/>
                <a:gd name="connsiteY4" fmla="*/ 190519 h 190519"/>
                <a:gd name="connsiteX5" fmla="*/ 196445 w 196444"/>
                <a:gd name="connsiteY5" fmla="*/ 95269 h 190519"/>
                <a:gd name="connsiteX6" fmla="*/ 101195 w 196444"/>
                <a:gd name="connsiteY6" fmla="*/ 19 h 19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44" h="190519">
                  <a:moveTo>
                    <a:pt x="101195" y="19"/>
                  </a:moveTo>
                  <a:lnTo>
                    <a:pt x="95680" y="0"/>
                  </a:lnTo>
                  <a:cubicBezTo>
                    <a:pt x="42835" y="-95"/>
                    <a:pt x="239" y="42187"/>
                    <a:pt x="1" y="94803"/>
                  </a:cubicBezTo>
                  <a:cubicBezTo>
                    <a:pt x="-247" y="147409"/>
                    <a:pt x="42216" y="190253"/>
                    <a:pt x="94813" y="190500"/>
                  </a:cubicBezTo>
                  <a:lnTo>
                    <a:pt x="101195" y="190519"/>
                  </a:lnTo>
                  <a:cubicBezTo>
                    <a:pt x="153792" y="190519"/>
                    <a:pt x="196445" y="147866"/>
                    <a:pt x="196445" y="95269"/>
                  </a:cubicBezTo>
                  <a:cubicBezTo>
                    <a:pt x="196445" y="42672"/>
                    <a:pt x="153792" y="19"/>
                    <a:pt x="101195" y="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9CFEFA43-B5D9-4650-8427-A85142F3DD39}"/>
                </a:ext>
              </a:extLst>
            </p:cNvPr>
            <p:cNvSpPr/>
            <p:nvPr/>
          </p:nvSpPr>
          <p:spPr>
            <a:xfrm>
              <a:off x="3657600" y="1019175"/>
              <a:ext cx="4876809" cy="4819659"/>
            </a:xfrm>
            <a:custGeom>
              <a:avLst/>
              <a:gdLst>
                <a:gd name="connsiteX0" fmla="*/ 3690071 w 4876809"/>
                <a:gd name="connsiteY0" fmla="*/ 1639900 h 4819659"/>
                <a:gd name="connsiteX1" fmla="*/ 3647751 w 4876809"/>
                <a:gd name="connsiteY1" fmla="*/ 1562100 h 4819659"/>
                <a:gd name="connsiteX2" fmla="*/ 3895725 w 4876809"/>
                <a:gd name="connsiteY2" fmla="*/ 1562100 h 4819659"/>
                <a:gd name="connsiteX3" fmla="*/ 4333875 w 4876809"/>
                <a:gd name="connsiteY3" fmla="*/ 1123950 h 4819659"/>
                <a:gd name="connsiteX4" fmla="*/ 3895725 w 4876809"/>
                <a:gd name="connsiteY4" fmla="*/ 685800 h 4819659"/>
                <a:gd name="connsiteX5" fmla="*/ 3132963 w 4876809"/>
                <a:gd name="connsiteY5" fmla="*/ 685800 h 4819659"/>
                <a:gd name="connsiteX6" fmla="*/ 3209925 w 4876809"/>
                <a:gd name="connsiteY6" fmla="*/ 438150 h 4819659"/>
                <a:gd name="connsiteX7" fmla="*/ 2771775 w 4876809"/>
                <a:gd name="connsiteY7" fmla="*/ 0 h 4819659"/>
                <a:gd name="connsiteX8" fmla="*/ 438150 w 4876809"/>
                <a:gd name="connsiteY8" fmla="*/ 0 h 4819659"/>
                <a:gd name="connsiteX9" fmla="*/ 0 w 4876809"/>
                <a:gd name="connsiteY9" fmla="*/ 438150 h 4819659"/>
                <a:gd name="connsiteX10" fmla="*/ 438150 w 4876809"/>
                <a:gd name="connsiteY10" fmla="*/ 876300 h 4819659"/>
                <a:gd name="connsiteX11" fmla="*/ 1200912 w 4876809"/>
                <a:gd name="connsiteY11" fmla="*/ 876300 h 4819659"/>
                <a:gd name="connsiteX12" fmla="*/ 1123950 w 4876809"/>
                <a:gd name="connsiteY12" fmla="*/ 1123950 h 4819659"/>
                <a:gd name="connsiteX13" fmla="*/ 1200912 w 4876809"/>
                <a:gd name="connsiteY13" fmla="*/ 1371600 h 4819659"/>
                <a:gd name="connsiteX14" fmla="*/ 952500 w 4876809"/>
                <a:gd name="connsiteY14" fmla="*/ 1371600 h 4819659"/>
                <a:gd name="connsiteX15" fmla="*/ 514350 w 4876809"/>
                <a:gd name="connsiteY15" fmla="*/ 1809750 h 4819659"/>
                <a:gd name="connsiteX16" fmla="*/ 680228 w 4876809"/>
                <a:gd name="connsiteY16" fmla="*/ 2152650 h 4819659"/>
                <a:gd name="connsiteX17" fmla="*/ 514350 w 4876809"/>
                <a:gd name="connsiteY17" fmla="*/ 2495550 h 4819659"/>
                <a:gd name="connsiteX18" fmla="*/ 680228 w 4876809"/>
                <a:gd name="connsiteY18" fmla="*/ 2838450 h 4819659"/>
                <a:gd name="connsiteX19" fmla="*/ 514350 w 4876809"/>
                <a:gd name="connsiteY19" fmla="*/ 3181350 h 4819659"/>
                <a:gd name="connsiteX20" fmla="*/ 680228 w 4876809"/>
                <a:gd name="connsiteY20" fmla="*/ 3524250 h 4819659"/>
                <a:gd name="connsiteX21" fmla="*/ 514350 w 4876809"/>
                <a:gd name="connsiteY21" fmla="*/ 3867150 h 4819659"/>
                <a:gd name="connsiteX22" fmla="*/ 952500 w 4876809"/>
                <a:gd name="connsiteY22" fmla="*/ 4305300 h 4819659"/>
                <a:gd name="connsiteX23" fmla="*/ 2075021 w 4876809"/>
                <a:gd name="connsiteY23" fmla="*/ 4305300 h 4819659"/>
                <a:gd name="connsiteX24" fmla="*/ 3257560 w 4876809"/>
                <a:gd name="connsiteY24" fmla="*/ 4819660 h 4819659"/>
                <a:gd name="connsiteX25" fmla="*/ 4876810 w 4876809"/>
                <a:gd name="connsiteY25" fmla="*/ 3200410 h 4819659"/>
                <a:gd name="connsiteX26" fmla="*/ 3690071 w 4876809"/>
                <a:gd name="connsiteY26" fmla="*/ 1639900 h 4819659"/>
                <a:gd name="connsiteX27" fmla="*/ 3895725 w 4876809"/>
                <a:gd name="connsiteY27" fmla="*/ 876300 h 4819659"/>
                <a:gd name="connsiteX28" fmla="*/ 4143375 w 4876809"/>
                <a:gd name="connsiteY28" fmla="*/ 1123950 h 4819659"/>
                <a:gd name="connsiteX29" fmla="*/ 3895725 w 4876809"/>
                <a:gd name="connsiteY29" fmla="*/ 1371600 h 4819659"/>
                <a:gd name="connsiteX30" fmla="*/ 3286125 w 4876809"/>
                <a:gd name="connsiteY30" fmla="*/ 1371600 h 4819659"/>
                <a:gd name="connsiteX31" fmla="*/ 1562100 w 4876809"/>
                <a:gd name="connsiteY31" fmla="*/ 1371600 h 4819659"/>
                <a:gd name="connsiteX32" fmla="*/ 1314450 w 4876809"/>
                <a:gd name="connsiteY32" fmla="*/ 1123950 h 4819659"/>
                <a:gd name="connsiteX33" fmla="*/ 1562100 w 4876809"/>
                <a:gd name="connsiteY33" fmla="*/ 876300 h 4819659"/>
                <a:gd name="connsiteX34" fmla="*/ 3895725 w 4876809"/>
                <a:gd name="connsiteY34" fmla="*/ 876300 h 4819659"/>
                <a:gd name="connsiteX35" fmla="*/ 438150 w 4876809"/>
                <a:gd name="connsiteY35" fmla="*/ 685800 h 4819659"/>
                <a:gd name="connsiteX36" fmla="*/ 190500 w 4876809"/>
                <a:gd name="connsiteY36" fmla="*/ 438150 h 4819659"/>
                <a:gd name="connsiteX37" fmla="*/ 438150 w 4876809"/>
                <a:gd name="connsiteY37" fmla="*/ 190500 h 4819659"/>
                <a:gd name="connsiteX38" fmla="*/ 2771775 w 4876809"/>
                <a:gd name="connsiteY38" fmla="*/ 190500 h 4819659"/>
                <a:gd name="connsiteX39" fmla="*/ 3019425 w 4876809"/>
                <a:gd name="connsiteY39" fmla="*/ 438150 h 4819659"/>
                <a:gd name="connsiteX40" fmla="*/ 2771775 w 4876809"/>
                <a:gd name="connsiteY40" fmla="*/ 685800 h 4819659"/>
                <a:gd name="connsiteX41" fmla="*/ 438150 w 4876809"/>
                <a:gd name="connsiteY41" fmla="*/ 685800 h 4819659"/>
                <a:gd name="connsiteX42" fmla="*/ 952500 w 4876809"/>
                <a:gd name="connsiteY42" fmla="*/ 1562100 h 4819659"/>
                <a:gd name="connsiteX43" fmla="*/ 3286125 w 4876809"/>
                <a:gd name="connsiteY43" fmla="*/ 1562100 h 4819659"/>
                <a:gd name="connsiteX44" fmla="*/ 3394186 w 4876809"/>
                <a:gd name="connsiteY44" fmla="*/ 1586979 h 4819659"/>
                <a:gd name="connsiteX45" fmla="*/ 3257560 w 4876809"/>
                <a:gd name="connsiteY45" fmla="*/ 1581160 h 4819659"/>
                <a:gd name="connsiteX46" fmla="*/ 2111712 w 4876809"/>
                <a:gd name="connsiteY46" fmla="*/ 2057400 h 4819659"/>
                <a:gd name="connsiteX47" fmla="*/ 952500 w 4876809"/>
                <a:gd name="connsiteY47" fmla="*/ 2057400 h 4819659"/>
                <a:gd name="connsiteX48" fmla="*/ 704850 w 4876809"/>
                <a:gd name="connsiteY48" fmla="*/ 1809750 h 4819659"/>
                <a:gd name="connsiteX49" fmla="*/ 952500 w 4876809"/>
                <a:gd name="connsiteY49" fmla="*/ 1562100 h 4819659"/>
                <a:gd name="connsiteX50" fmla="*/ 952500 w 4876809"/>
                <a:gd name="connsiteY50" fmla="*/ 2247900 h 4819659"/>
                <a:gd name="connsiteX51" fmla="*/ 1948958 w 4876809"/>
                <a:gd name="connsiteY51" fmla="*/ 2247900 h 4819659"/>
                <a:gd name="connsiteX52" fmla="*/ 1704137 w 4876809"/>
                <a:gd name="connsiteY52" fmla="*/ 2743200 h 4819659"/>
                <a:gd name="connsiteX53" fmla="*/ 952500 w 4876809"/>
                <a:gd name="connsiteY53" fmla="*/ 2743200 h 4819659"/>
                <a:gd name="connsiteX54" fmla="*/ 704850 w 4876809"/>
                <a:gd name="connsiteY54" fmla="*/ 2495550 h 4819659"/>
                <a:gd name="connsiteX55" fmla="*/ 952500 w 4876809"/>
                <a:gd name="connsiteY55" fmla="*/ 2247900 h 4819659"/>
                <a:gd name="connsiteX56" fmla="*/ 952500 w 4876809"/>
                <a:gd name="connsiteY56" fmla="*/ 2933700 h 4819659"/>
                <a:gd name="connsiteX57" fmla="*/ 1660398 w 4876809"/>
                <a:gd name="connsiteY57" fmla="*/ 2933700 h 4819659"/>
                <a:gd name="connsiteX58" fmla="*/ 1638310 w 4876809"/>
                <a:gd name="connsiteY58" fmla="*/ 3200410 h 4819659"/>
                <a:gd name="connsiteX59" fmla="*/ 1654521 w 4876809"/>
                <a:gd name="connsiteY59" fmla="*/ 3429000 h 4819659"/>
                <a:gd name="connsiteX60" fmla="*/ 952500 w 4876809"/>
                <a:gd name="connsiteY60" fmla="*/ 3429000 h 4819659"/>
                <a:gd name="connsiteX61" fmla="*/ 704850 w 4876809"/>
                <a:gd name="connsiteY61" fmla="*/ 3181350 h 4819659"/>
                <a:gd name="connsiteX62" fmla="*/ 952500 w 4876809"/>
                <a:gd name="connsiteY62" fmla="*/ 2933700 h 4819659"/>
                <a:gd name="connsiteX63" fmla="*/ 952500 w 4876809"/>
                <a:gd name="connsiteY63" fmla="*/ 4114800 h 4819659"/>
                <a:gd name="connsiteX64" fmla="*/ 704850 w 4876809"/>
                <a:gd name="connsiteY64" fmla="*/ 3867150 h 4819659"/>
                <a:gd name="connsiteX65" fmla="*/ 952500 w 4876809"/>
                <a:gd name="connsiteY65" fmla="*/ 3619500 h 4819659"/>
                <a:gd name="connsiteX66" fmla="*/ 1693412 w 4876809"/>
                <a:gd name="connsiteY66" fmla="*/ 3619500 h 4819659"/>
                <a:gd name="connsiteX67" fmla="*/ 1921945 w 4876809"/>
                <a:gd name="connsiteY67" fmla="*/ 4114800 h 4819659"/>
                <a:gd name="connsiteX68" fmla="*/ 952500 w 4876809"/>
                <a:gd name="connsiteY68" fmla="*/ 4114800 h 4819659"/>
                <a:gd name="connsiteX69" fmla="*/ 3257560 w 4876809"/>
                <a:gd name="connsiteY69" fmla="*/ 4629160 h 4819659"/>
                <a:gd name="connsiteX70" fmla="*/ 1828810 w 4876809"/>
                <a:gd name="connsiteY70" fmla="*/ 3200410 h 4819659"/>
                <a:gd name="connsiteX71" fmla="*/ 3257560 w 4876809"/>
                <a:gd name="connsiteY71" fmla="*/ 1771660 h 4819659"/>
                <a:gd name="connsiteX72" fmla="*/ 4686310 w 4876809"/>
                <a:gd name="connsiteY72" fmla="*/ 3200410 h 4819659"/>
                <a:gd name="connsiteX73" fmla="*/ 3257560 w 4876809"/>
                <a:gd name="connsiteY73" fmla="*/ 4629160 h 481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876809" h="4819659">
                  <a:moveTo>
                    <a:pt x="3690071" y="1639900"/>
                  </a:moveTo>
                  <a:cubicBezTo>
                    <a:pt x="3678479" y="1612278"/>
                    <a:pt x="3664277" y="1586246"/>
                    <a:pt x="3647751" y="1562100"/>
                  </a:cubicBezTo>
                  <a:lnTo>
                    <a:pt x="3895725" y="1562100"/>
                  </a:lnTo>
                  <a:cubicBezTo>
                    <a:pt x="4137317" y="1562100"/>
                    <a:pt x="4333875" y="1365542"/>
                    <a:pt x="4333875" y="1123950"/>
                  </a:cubicBezTo>
                  <a:cubicBezTo>
                    <a:pt x="4333875" y="882358"/>
                    <a:pt x="4137317" y="685800"/>
                    <a:pt x="3895725" y="685800"/>
                  </a:cubicBezTo>
                  <a:lnTo>
                    <a:pt x="3132963" y="685800"/>
                  </a:lnTo>
                  <a:cubicBezTo>
                    <a:pt x="3181455" y="615296"/>
                    <a:pt x="3209925" y="530000"/>
                    <a:pt x="3209925" y="438150"/>
                  </a:cubicBezTo>
                  <a:cubicBezTo>
                    <a:pt x="3209925" y="196558"/>
                    <a:pt x="3013367" y="0"/>
                    <a:pt x="2771775" y="0"/>
                  </a:cubicBezTo>
                  <a:lnTo>
                    <a:pt x="438150" y="0"/>
                  </a:lnTo>
                  <a:cubicBezTo>
                    <a:pt x="196558" y="0"/>
                    <a:pt x="0" y="196558"/>
                    <a:pt x="0" y="438150"/>
                  </a:cubicBezTo>
                  <a:cubicBezTo>
                    <a:pt x="0" y="679742"/>
                    <a:pt x="196558" y="876300"/>
                    <a:pt x="438150" y="876300"/>
                  </a:cubicBezTo>
                  <a:lnTo>
                    <a:pt x="1200912" y="876300"/>
                  </a:lnTo>
                  <a:cubicBezTo>
                    <a:pt x="1152420" y="946804"/>
                    <a:pt x="1123950" y="1032100"/>
                    <a:pt x="1123950" y="1123950"/>
                  </a:cubicBezTo>
                  <a:cubicBezTo>
                    <a:pt x="1123950" y="1215800"/>
                    <a:pt x="1152411" y="1301096"/>
                    <a:pt x="1200912" y="1371600"/>
                  </a:cubicBezTo>
                  <a:lnTo>
                    <a:pt x="952500" y="1371600"/>
                  </a:lnTo>
                  <a:cubicBezTo>
                    <a:pt x="710908" y="1371600"/>
                    <a:pt x="514350" y="1568158"/>
                    <a:pt x="514350" y="1809750"/>
                  </a:cubicBezTo>
                  <a:cubicBezTo>
                    <a:pt x="514350" y="1948501"/>
                    <a:pt x="579253" y="2072316"/>
                    <a:pt x="680228" y="2152650"/>
                  </a:cubicBezTo>
                  <a:cubicBezTo>
                    <a:pt x="579253" y="2232984"/>
                    <a:pt x="514350" y="2356799"/>
                    <a:pt x="514350" y="2495550"/>
                  </a:cubicBezTo>
                  <a:cubicBezTo>
                    <a:pt x="514350" y="2634301"/>
                    <a:pt x="579253" y="2758116"/>
                    <a:pt x="680228" y="2838450"/>
                  </a:cubicBezTo>
                  <a:cubicBezTo>
                    <a:pt x="579253" y="2918784"/>
                    <a:pt x="514350" y="3042600"/>
                    <a:pt x="514350" y="3181350"/>
                  </a:cubicBezTo>
                  <a:cubicBezTo>
                    <a:pt x="514350" y="3320101"/>
                    <a:pt x="579253" y="3443916"/>
                    <a:pt x="680228" y="3524250"/>
                  </a:cubicBezTo>
                  <a:cubicBezTo>
                    <a:pt x="579253" y="3604584"/>
                    <a:pt x="514350" y="3728400"/>
                    <a:pt x="514350" y="3867150"/>
                  </a:cubicBezTo>
                  <a:cubicBezTo>
                    <a:pt x="514350" y="4108742"/>
                    <a:pt x="710908" y="4305300"/>
                    <a:pt x="952500" y="4305300"/>
                  </a:cubicBezTo>
                  <a:lnTo>
                    <a:pt x="2075021" y="4305300"/>
                  </a:lnTo>
                  <a:cubicBezTo>
                    <a:pt x="2370734" y="4621597"/>
                    <a:pt x="2791416" y="4819660"/>
                    <a:pt x="3257560" y="4819660"/>
                  </a:cubicBezTo>
                  <a:cubicBezTo>
                    <a:pt x="4150414" y="4819660"/>
                    <a:pt x="4876810" y="4093264"/>
                    <a:pt x="4876810" y="3200410"/>
                  </a:cubicBezTo>
                  <a:cubicBezTo>
                    <a:pt x="4876810" y="2457298"/>
                    <a:pt x="4373604" y="1829591"/>
                    <a:pt x="3690071" y="1639900"/>
                  </a:cubicBezTo>
                  <a:close/>
                  <a:moveTo>
                    <a:pt x="3895725" y="876300"/>
                  </a:moveTo>
                  <a:cubicBezTo>
                    <a:pt x="4032285" y="876300"/>
                    <a:pt x="4143375" y="987400"/>
                    <a:pt x="4143375" y="1123950"/>
                  </a:cubicBezTo>
                  <a:cubicBezTo>
                    <a:pt x="4143375" y="1260500"/>
                    <a:pt x="4032285" y="1371600"/>
                    <a:pt x="3895725" y="1371600"/>
                  </a:cubicBezTo>
                  <a:lnTo>
                    <a:pt x="3286125" y="1371600"/>
                  </a:lnTo>
                  <a:lnTo>
                    <a:pt x="1562100" y="1371600"/>
                  </a:lnTo>
                  <a:cubicBezTo>
                    <a:pt x="1425540" y="1371600"/>
                    <a:pt x="1314450" y="1260500"/>
                    <a:pt x="1314450" y="1123950"/>
                  </a:cubicBezTo>
                  <a:cubicBezTo>
                    <a:pt x="1314450" y="987400"/>
                    <a:pt x="1425540" y="876300"/>
                    <a:pt x="1562100" y="876300"/>
                  </a:cubicBezTo>
                  <a:lnTo>
                    <a:pt x="3895725" y="876300"/>
                  </a:lnTo>
                  <a:close/>
                  <a:moveTo>
                    <a:pt x="438150" y="685800"/>
                  </a:moveTo>
                  <a:cubicBezTo>
                    <a:pt x="301590" y="685800"/>
                    <a:pt x="190500" y="574700"/>
                    <a:pt x="190500" y="438150"/>
                  </a:cubicBezTo>
                  <a:cubicBezTo>
                    <a:pt x="190500" y="301600"/>
                    <a:pt x="301590" y="190500"/>
                    <a:pt x="438150" y="190500"/>
                  </a:cubicBezTo>
                  <a:lnTo>
                    <a:pt x="2771775" y="190500"/>
                  </a:lnTo>
                  <a:cubicBezTo>
                    <a:pt x="2908335" y="190500"/>
                    <a:pt x="3019425" y="301600"/>
                    <a:pt x="3019425" y="438150"/>
                  </a:cubicBezTo>
                  <a:cubicBezTo>
                    <a:pt x="3019425" y="574700"/>
                    <a:pt x="2908335" y="685800"/>
                    <a:pt x="2771775" y="685800"/>
                  </a:cubicBezTo>
                  <a:lnTo>
                    <a:pt x="438150" y="685800"/>
                  </a:lnTo>
                  <a:close/>
                  <a:moveTo>
                    <a:pt x="952500" y="1562100"/>
                  </a:moveTo>
                  <a:lnTo>
                    <a:pt x="3286125" y="1562100"/>
                  </a:lnTo>
                  <a:cubicBezTo>
                    <a:pt x="3324492" y="1562100"/>
                    <a:pt x="3361230" y="1571016"/>
                    <a:pt x="3394186" y="1586979"/>
                  </a:cubicBezTo>
                  <a:cubicBezTo>
                    <a:pt x="3349133" y="1583198"/>
                    <a:pt x="3303585" y="1581160"/>
                    <a:pt x="3257560" y="1581160"/>
                  </a:cubicBezTo>
                  <a:cubicBezTo>
                    <a:pt x="2810409" y="1581160"/>
                    <a:pt x="2405025" y="1763363"/>
                    <a:pt x="2111712" y="2057400"/>
                  </a:cubicBezTo>
                  <a:lnTo>
                    <a:pt x="952500" y="2057400"/>
                  </a:lnTo>
                  <a:cubicBezTo>
                    <a:pt x="815950" y="2057400"/>
                    <a:pt x="704850" y="1946300"/>
                    <a:pt x="704850" y="1809750"/>
                  </a:cubicBezTo>
                  <a:cubicBezTo>
                    <a:pt x="704850" y="1673200"/>
                    <a:pt x="815950" y="1562100"/>
                    <a:pt x="952500" y="1562100"/>
                  </a:cubicBezTo>
                  <a:close/>
                  <a:moveTo>
                    <a:pt x="952500" y="2247900"/>
                  </a:moveTo>
                  <a:lnTo>
                    <a:pt x="1948958" y="2247900"/>
                  </a:lnTo>
                  <a:cubicBezTo>
                    <a:pt x="1840830" y="2396042"/>
                    <a:pt x="1757229" y="2563130"/>
                    <a:pt x="1704137" y="2743200"/>
                  </a:cubicBezTo>
                  <a:lnTo>
                    <a:pt x="952500" y="2743200"/>
                  </a:lnTo>
                  <a:cubicBezTo>
                    <a:pt x="815940" y="2743200"/>
                    <a:pt x="704850" y="2632110"/>
                    <a:pt x="704850" y="2495550"/>
                  </a:cubicBezTo>
                  <a:cubicBezTo>
                    <a:pt x="704850" y="2359000"/>
                    <a:pt x="815940" y="2247900"/>
                    <a:pt x="952500" y="2247900"/>
                  </a:cubicBezTo>
                  <a:close/>
                  <a:moveTo>
                    <a:pt x="952500" y="2933700"/>
                  </a:moveTo>
                  <a:lnTo>
                    <a:pt x="1660398" y="2933700"/>
                  </a:lnTo>
                  <a:cubicBezTo>
                    <a:pt x="1645949" y="3020502"/>
                    <a:pt x="1638310" y="3109570"/>
                    <a:pt x="1638310" y="3200410"/>
                  </a:cubicBezTo>
                  <a:cubicBezTo>
                    <a:pt x="1638310" y="3278000"/>
                    <a:pt x="1643920" y="3354296"/>
                    <a:pt x="1654521" y="3429000"/>
                  </a:cubicBezTo>
                  <a:lnTo>
                    <a:pt x="952500" y="3429000"/>
                  </a:lnTo>
                  <a:cubicBezTo>
                    <a:pt x="815940" y="3429000"/>
                    <a:pt x="704850" y="3317910"/>
                    <a:pt x="704850" y="3181350"/>
                  </a:cubicBezTo>
                  <a:cubicBezTo>
                    <a:pt x="704850" y="3044790"/>
                    <a:pt x="815940" y="2933700"/>
                    <a:pt x="952500" y="2933700"/>
                  </a:cubicBezTo>
                  <a:close/>
                  <a:moveTo>
                    <a:pt x="952500" y="4114800"/>
                  </a:moveTo>
                  <a:cubicBezTo>
                    <a:pt x="815940" y="4114800"/>
                    <a:pt x="704850" y="4003710"/>
                    <a:pt x="704850" y="3867150"/>
                  </a:cubicBezTo>
                  <a:cubicBezTo>
                    <a:pt x="704850" y="3730590"/>
                    <a:pt x="815940" y="3619500"/>
                    <a:pt x="952500" y="3619500"/>
                  </a:cubicBezTo>
                  <a:lnTo>
                    <a:pt x="1693412" y="3619500"/>
                  </a:lnTo>
                  <a:cubicBezTo>
                    <a:pt x="1741475" y="3798694"/>
                    <a:pt x="1819551" y="3965696"/>
                    <a:pt x="1921945" y="4114800"/>
                  </a:cubicBezTo>
                  <a:lnTo>
                    <a:pt x="952500" y="4114800"/>
                  </a:lnTo>
                  <a:close/>
                  <a:moveTo>
                    <a:pt x="3257560" y="4629160"/>
                  </a:moveTo>
                  <a:cubicBezTo>
                    <a:pt x="2469747" y="4629160"/>
                    <a:pt x="1828810" y="3988222"/>
                    <a:pt x="1828810" y="3200410"/>
                  </a:cubicBezTo>
                  <a:cubicBezTo>
                    <a:pt x="1828810" y="2412597"/>
                    <a:pt x="2469747" y="1771660"/>
                    <a:pt x="3257560" y="1771660"/>
                  </a:cubicBezTo>
                  <a:cubicBezTo>
                    <a:pt x="4045372" y="1771660"/>
                    <a:pt x="4686310" y="2412597"/>
                    <a:pt x="4686310" y="3200410"/>
                  </a:cubicBezTo>
                  <a:cubicBezTo>
                    <a:pt x="4686310" y="3988222"/>
                    <a:pt x="4045372" y="4629160"/>
                    <a:pt x="3257560" y="4629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8867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D20A978F-3EA5-4EA4-AE1C-1A0C799F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0091F07-687E-4905-96F6-123057B950CD}"/>
              </a:ext>
            </a:extLst>
          </p:cNvPr>
          <p:cNvGrpSpPr/>
          <p:nvPr/>
        </p:nvGrpSpPr>
        <p:grpSpPr>
          <a:xfrm>
            <a:off x="1335088" y="1600118"/>
            <a:ext cx="9521825" cy="3657764"/>
            <a:chOff x="1463675" y="1311506"/>
            <a:chExt cx="9521825" cy="3657764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D9EA92A2-B467-46D3-A17E-E95FBA75B197}"/>
                </a:ext>
              </a:extLst>
            </p:cNvPr>
            <p:cNvSpPr/>
            <p:nvPr/>
          </p:nvSpPr>
          <p:spPr>
            <a:xfrm>
              <a:off x="1463675" y="1751729"/>
              <a:ext cx="9521825" cy="3217541"/>
            </a:xfrm>
            <a:prstGeom prst="roundRect">
              <a:avLst>
                <a:gd name="adj" fmla="val 817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marL="342900" indent="-3429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endPara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endPara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Compromisso em formular, incrementar e avaliar políticas institucionais igualmente inovadoras estruturantes da indissociabilidade entre ensino, pesquisa e extensão;</a:t>
              </a:r>
            </a:p>
            <a:p>
              <a:pPr marL="342900" indent="-3429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Visão integral e articulada das proposições das politicas institucionais: entrega de todos os produtos das quatro comissões.</a:t>
              </a:r>
            </a:p>
            <a:p>
              <a:pPr>
                <a:spcAft>
                  <a:spcPts val="600"/>
                </a:spcAft>
              </a:pPr>
              <a:endPara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15854B55-53EC-44C5-8B38-B18723D169E4}"/>
                </a:ext>
              </a:extLst>
            </p:cNvPr>
            <p:cNvSpPr/>
            <p:nvPr/>
          </p:nvSpPr>
          <p:spPr>
            <a:xfrm>
              <a:off x="3124200" y="1311506"/>
              <a:ext cx="5943600" cy="880446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6395ADE5-F71E-4C9B-BA40-B686CDD6EAE7}"/>
                </a:ext>
              </a:extLst>
            </p:cNvPr>
            <p:cNvSpPr txBox="1"/>
            <p:nvPr/>
          </p:nvSpPr>
          <p:spPr>
            <a:xfrm>
              <a:off x="3248025" y="1452016"/>
              <a:ext cx="5695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Considerações finais</a:t>
              </a:r>
              <a:endParaRPr lang="pt-BR" sz="32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763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undo azul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D7CC63A6-EFE2-428D-820F-420CACFAA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7CF303-F66F-422B-A05A-C414EACFF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4411" y="2641601"/>
            <a:ext cx="5303178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5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4E57D-CD11-4CE3-A9C3-D2BC4AEDE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B4C66D-F19D-44B0-B891-B8262C163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70DE1B4D-376E-46A4-BBD5-E4E19CE8F7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6B635B5-2EC6-4C4D-891F-18EFA4EE9B7C}"/>
              </a:ext>
            </a:extLst>
          </p:cNvPr>
          <p:cNvSpPr/>
          <p:nvPr/>
        </p:nvSpPr>
        <p:spPr>
          <a:xfrm>
            <a:off x="3124200" y="508001"/>
            <a:ext cx="5943600" cy="880446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16BC4E-8DDE-4EC7-A9E9-1A0E382E9B59}"/>
              </a:ext>
            </a:extLst>
          </p:cNvPr>
          <p:cNvSpPr txBox="1"/>
          <p:nvPr/>
        </p:nvSpPr>
        <p:spPr>
          <a:xfrm>
            <a:off x="3248025" y="648511"/>
            <a:ext cx="569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 contemplados</a:t>
            </a:r>
            <a:endParaRPr lang="pt-BR" sz="32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4">
            <a:extLst>
              <a:ext uri="{FF2B5EF4-FFF2-40B4-BE49-F238E27FC236}">
                <a16:creationId xmlns:a16="http://schemas.microsoft.com/office/drawing/2014/main" id="{A64A93E0-E385-45DB-8F8B-0D9A8183B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899519"/>
              </p:ext>
            </p:extLst>
          </p:nvPr>
        </p:nvGraphicFramePr>
        <p:xfrm>
          <a:off x="762611" y="1771693"/>
          <a:ext cx="10666778" cy="45424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88989">
                  <a:extLst>
                    <a:ext uri="{9D8B030D-6E8A-4147-A177-3AD203B41FA5}">
                      <a16:colId xmlns:a16="http://schemas.microsoft.com/office/drawing/2014/main" val="5112150"/>
                    </a:ext>
                  </a:extLst>
                </a:gridCol>
                <a:gridCol w="2071666">
                  <a:extLst>
                    <a:ext uri="{9D8B030D-6E8A-4147-A177-3AD203B41FA5}">
                      <a16:colId xmlns:a16="http://schemas.microsoft.com/office/drawing/2014/main" val="3879978829"/>
                    </a:ext>
                  </a:extLst>
                </a:gridCol>
                <a:gridCol w="2906123">
                  <a:extLst>
                    <a:ext uri="{9D8B030D-6E8A-4147-A177-3AD203B41FA5}">
                      <a16:colId xmlns:a16="http://schemas.microsoft.com/office/drawing/2014/main" val="2515837975"/>
                    </a:ext>
                  </a:extLst>
                </a:gridCol>
              </a:tblGrid>
              <a:tr h="487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PRODUTO(S)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COMISSÃO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CONSULTOR RESPONSÁVEL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05722"/>
                  </a:ext>
                </a:extLst>
              </a:tr>
              <a:tr h="4875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P1. Documento contendo a proposta da missão, valores, objetivos e  metas institucionais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 e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Desenvolvimento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Institucional</a:t>
                      </a:r>
                    </a:p>
                  </a:txBody>
                  <a:tcPr marL="144000" marR="144000" marT="144000" marB="14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José Vieira de Sousa 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08588"/>
                  </a:ext>
                </a:extLst>
              </a:tr>
              <a:tr h="4875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P1. Documento contendo a política de inovação institucional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59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Planejamento e </a:t>
                      </a:r>
                    </a:p>
                    <a:p>
                      <a:pPr algn="ctr"/>
                      <a:r>
                        <a:rPr lang="pt-BR" sz="1600" dirty="0"/>
                        <a:t>Desenvolvimento </a:t>
                      </a:r>
                    </a:p>
                    <a:p>
                      <a:pPr algn="ctr"/>
                      <a:r>
                        <a:rPr lang="pt-BR" sz="1600" dirty="0"/>
                        <a:t>Institucional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Maurício Garcia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666011"/>
                  </a:ext>
                </a:extLst>
              </a:tr>
              <a:tr h="4875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P1. Documento contendo a proposição de políticas para a internacionalização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59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Planejamento e </a:t>
                      </a:r>
                    </a:p>
                    <a:p>
                      <a:pPr algn="ctr"/>
                      <a:r>
                        <a:rPr lang="pt-BR" sz="1600" dirty="0"/>
                        <a:t>Desenvolvimento </a:t>
                      </a:r>
                    </a:p>
                    <a:p>
                      <a:pPr algn="ctr"/>
                      <a:r>
                        <a:rPr lang="pt-BR" sz="1600" dirty="0"/>
                        <a:t>Institucional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Marília </a:t>
                      </a:r>
                      <a:r>
                        <a:rPr lang="pt-BR" sz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Morosini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729964"/>
                  </a:ext>
                </a:extLst>
              </a:tr>
              <a:tr h="12467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P1. Documento com a proposição de política institucional voltada à  valorização da diversidade, do meio ambiente, da memória cultural, da  produção artística e patrimônio cultural, e ações afirmativas de defesa e  promoção dos direitos humanos e da igualdade étnico-racial.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5385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Acadêmicas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Karla Lúcia Bento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733654"/>
                  </a:ext>
                </a:extLst>
              </a:tr>
              <a:tr h="740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P2. Documento com proposição de políticas institucionais voltadas para o desenvolvimento econômico e responsabilidade social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85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Políticas Acadêmicas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Karla Lúcia Bento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17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69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8A91E801-C8C4-430F-97FB-F54CF65E1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FCECB2-724D-47FA-A0C5-D25E845C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9" y="201131"/>
            <a:ext cx="10515600" cy="931862"/>
          </a:xfrm>
        </p:spPr>
        <p:txBody>
          <a:bodyPr/>
          <a:lstStyle/>
          <a:p>
            <a:pPr algn="ctr"/>
            <a:r>
              <a:rPr lang="pt-BR" sz="3200" b="1" dirty="0"/>
              <a:t>Introdução</a:t>
            </a:r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6D7F32-B097-4B13-B346-52526E449C81}"/>
              </a:ext>
            </a:extLst>
          </p:cNvPr>
          <p:cNvSpPr txBox="1"/>
          <p:nvPr/>
        </p:nvSpPr>
        <p:spPr>
          <a:xfrm>
            <a:off x="9219584" y="6349092"/>
            <a:ext cx="220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Cebraspe</a:t>
            </a:r>
            <a:r>
              <a:rPr lang="pt-BR" sz="1400" dirty="0"/>
              <a:t> (2021a)</a:t>
            </a:r>
            <a:endParaRPr lang="pt-BR" dirty="0"/>
          </a:p>
        </p:txBody>
      </p:sp>
      <p:graphicFrame>
        <p:nvGraphicFramePr>
          <p:cNvPr id="6" name="Tabela 4">
            <a:extLst>
              <a:ext uri="{FF2B5EF4-FFF2-40B4-BE49-F238E27FC236}">
                <a16:creationId xmlns:a16="http://schemas.microsoft.com/office/drawing/2014/main" id="{A76DEC81-4EBD-41F3-92EF-FA3B53A11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969167"/>
              </p:ext>
            </p:extLst>
          </p:nvPr>
        </p:nvGraphicFramePr>
        <p:xfrm>
          <a:off x="762611" y="1283450"/>
          <a:ext cx="10666778" cy="53654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22418">
                  <a:extLst>
                    <a:ext uri="{9D8B030D-6E8A-4147-A177-3AD203B41FA5}">
                      <a16:colId xmlns:a16="http://schemas.microsoft.com/office/drawing/2014/main" val="5112150"/>
                    </a:ext>
                  </a:extLst>
                </a:gridCol>
                <a:gridCol w="7844360">
                  <a:extLst>
                    <a:ext uri="{9D8B030D-6E8A-4147-A177-3AD203B41FA5}">
                      <a16:colId xmlns:a16="http://schemas.microsoft.com/office/drawing/2014/main" val="2515837975"/>
                    </a:ext>
                  </a:extLst>
                </a:gridCol>
              </a:tblGrid>
              <a:tr h="48755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 DE ARTICULAÇÃO DAS AÇÕES 3 E 4 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200" dirty="0">
                        <a:solidFill>
                          <a:srgbClr val="08599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337186"/>
                  </a:ext>
                </a:extLst>
              </a:tr>
              <a:tr h="487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COMISSÕES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VINCULAÇÕES TEMÁTICAS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05722"/>
                  </a:ext>
                </a:extLst>
              </a:tr>
              <a:tr h="487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Comissão de Planejamento e  Desenvolvimento Institucional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Abrange planejamento estratégico: missão, visão, valores, eixos,  objetivos e metas; avaliação institucional; inovação no âmbito institucional; políticas de internacionalização e mobilidade e Plano de  Desenvolvimento Institucional (PDI) e Estatuto.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08588"/>
                  </a:ext>
                </a:extLst>
              </a:tr>
              <a:tr h="74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Comissão de Políticas  Acadêmicas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definidas para o ensino de graduação e pós-graduação, a  pesquisa e a extensão. Abrangem, ainda, as políticas de comunicação com a sociedade e de atendimento ao estudante. Geralmente  admitem, também, as diretrizes para inovação e cultura.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17308"/>
                  </a:ext>
                </a:extLst>
              </a:tr>
              <a:tr h="74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Comissão de Políticas de  Gestão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de pessoal que incluem processos seletivos para docentes e  técnicos administrativos, organização e gestão da instituição, além de  sustentabilidade financeira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25813"/>
                  </a:ext>
                </a:extLst>
              </a:tr>
              <a:tr h="74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Comissão de Infraestrutura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voltadas para a instalação, ampliação, manutenção e/ou  operação de infraestruturas. Em específico, são políticas de infraestrutura relacionadas aos aspectos de estrutura  tecnológica/tecnologias da informação. Dizem respeito à biblioteca  virtual, plataformas de ensino, gestão, etc., não entrando no mérito  das políticas de infraestrutura física como salas, laboratórios e outras.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799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00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adrão do plano de fundo&#10;&#10;Descrição gerada automaticamente">
            <a:extLst>
              <a:ext uri="{FF2B5EF4-FFF2-40B4-BE49-F238E27FC236}">
                <a16:creationId xmlns:a16="http://schemas.microsoft.com/office/drawing/2014/main" id="{A697720B-3554-453E-91D4-081078DFE2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43D98B-9FD4-4B48-9511-F1C6DD4B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6" y="1633582"/>
            <a:ext cx="2290764" cy="1839568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Articulação das atividades por comissão temática</a:t>
            </a:r>
          </a:p>
        </p:txBody>
      </p:sp>
      <p:sp>
        <p:nvSpPr>
          <p:cNvPr id="11" name="Seta: Dobrada 10">
            <a:extLst>
              <a:ext uri="{FF2B5EF4-FFF2-40B4-BE49-F238E27FC236}">
                <a16:creationId xmlns:a16="http://schemas.microsoft.com/office/drawing/2014/main" id="{BC8624B4-A57B-44DA-BDE9-961A6ACE056A}"/>
              </a:ext>
            </a:extLst>
          </p:cNvPr>
          <p:cNvSpPr/>
          <p:nvPr/>
        </p:nvSpPr>
        <p:spPr>
          <a:xfrm>
            <a:off x="1538029" y="957993"/>
            <a:ext cx="1815548" cy="675861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0B0D6D6-8BA3-4B66-BD94-C48B2F42F40F}"/>
              </a:ext>
            </a:extLst>
          </p:cNvPr>
          <p:cNvGrpSpPr/>
          <p:nvPr/>
        </p:nvGrpSpPr>
        <p:grpSpPr>
          <a:xfrm>
            <a:off x="531153" y="4191236"/>
            <a:ext cx="1976852" cy="1032910"/>
            <a:chOff x="580818" y="3827394"/>
            <a:chExt cx="2290764" cy="1208432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67EC36DE-5723-44A3-8C3F-90897803E422}"/>
                </a:ext>
              </a:extLst>
            </p:cNvPr>
            <p:cNvSpPr txBox="1"/>
            <p:nvPr/>
          </p:nvSpPr>
          <p:spPr>
            <a:xfrm>
              <a:off x="712408" y="4069177"/>
              <a:ext cx="202758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000" b="1" dirty="0"/>
                <a:t>PDI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23EE97CB-916F-4D0D-B133-9A3EC6885F00}"/>
                </a:ext>
              </a:extLst>
            </p:cNvPr>
            <p:cNvSpPr/>
            <p:nvPr/>
          </p:nvSpPr>
          <p:spPr>
            <a:xfrm>
              <a:off x="580818" y="3827394"/>
              <a:ext cx="2290764" cy="1208432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Seta: Dobrada 19">
            <a:extLst>
              <a:ext uri="{FF2B5EF4-FFF2-40B4-BE49-F238E27FC236}">
                <a16:creationId xmlns:a16="http://schemas.microsoft.com/office/drawing/2014/main" id="{CC0CDF3A-AFF8-429A-9B73-A359BA33CDD2}"/>
              </a:ext>
            </a:extLst>
          </p:cNvPr>
          <p:cNvSpPr/>
          <p:nvPr/>
        </p:nvSpPr>
        <p:spPr>
          <a:xfrm rot="13192420">
            <a:off x="2094246" y="5349182"/>
            <a:ext cx="1342466" cy="68683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54650FC-81CD-4FFA-BA78-85C4EC333391}"/>
              </a:ext>
            </a:extLst>
          </p:cNvPr>
          <p:cNvSpPr/>
          <p:nvPr/>
        </p:nvSpPr>
        <p:spPr>
          <a:xfrm>
            <a:off x="305731" y="1766518"/>
            <a:ext cx="2584174" cy="1573696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de Cima para Baixo 21">
            <a:extLst>
              <a:ext uri="{FF2B5EF4-FFF2-40B4-BE49-F238E27FC236}">
                <a16:creationId xmlns:a16="http://schemas.microsoft.com/office/drawing/2014/main" id="{81149557-4A6F-4DF8-92B4-B3370467F565}"/>
              </a:ext>
            </a:extLst>
          </p:cNvPr>
          <p:cNvSpPr/>
          <p:nvPr/>
        </p:nvSpPr>
        <p:spPr>
          <a:xfrm>
            <a:off x="1393963" y="3443178"/>
            <a:ext cx="288131" cy="644725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D92E238-DA23-4F9A-8361-404B33018C50}"/>
              </a:ext>
            </a:extLst>
          </p:cNvPr>
          <p:cNvSpPr/>
          <p:nvPr/>
        </p:nvSpPr>
        <p:spPr>
          <a:xfrm>
            <a:off x="3730873" y="634144"/>
            <a:ext cx="3095207" cy="1002570"/>
          </a:xfrm>
          <a:prstGeom prst="roundRect">
            <a:avLst>
              <a:gd name="adj" fmla="val 827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Planejamento e Desenvolvimento Institucional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EAE2CF5-7136-4D2A-8D24-5D511B6AF477}"/>
              </a:ext>
            </a:extLst>
          </p:cNvPr>
          <p:cNvSpPr/>
          <p:nvPr/>
        </p:nvSpPr>
        <p:spPr>
          <a:xfrm>
            <a:off x="3730873" y="2002364"/>
            <a:ext cx="3095207" cy="1002570"/>
          </a:xfrm>
          <a:prstGeom prst="roundRect">
            <a:avLst>
              <a:gd name="adj" fmla="val 8273"/>
            </a:avLst>
          </a:prstGeom>
          <a:solidFill>
            <a:srgbClr val="00B05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Políticas Acadêmicas 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947D985-81DB-4B4F-8C71-6CCCC2AD4B88}"/>
              </a:ext>
            </a:extLst>
          </p:cNvPr>
          <p:cNvSpPr/>
          <p:nvPr/>
        </p:nvSpPr>
        <p:spPr>
          <a:xfrm>
            <a:off x="3730873" y="3370584"/>
            <a:ext cx="3095207" cy="1002570"/>
          </a:xfrm>
          <a:prstGeom prst="roundRect">
            <a:avLst>
              <a:gd name="adj" fmla="val 8273"/>
            </a:avLst>
          </a:prstGeom>
          <a:solidFill>
            <a:srgbClr val="558ED5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Políticas de Gestão 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AD82B7AC-B3F4-40F6-8A90-3FEFA2BF26AD}"/>
              </a:ext>
            </a:extLst>
          </p:cNvPr>
          <p:cNvSpPr/>
          <p:nvPr/>
        </p:nvSpPr>
        <p:spPr>
          <a:xfrm>
            <a:off x="3730873" y="4738805"/>
            <a:ext cx="3095207" cy="1002570"/>
          </a:xfrm>
          <a:prstGeom prst="roundRect">
            <a:avLst>
              <a:gd name="adj" fmla="val 8273"/>
            </a:avLst>
          </a:prstGeom>
          <a:solidFill>
            <a:srgbClr val="B3A2C7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Infraestrutura 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5F24EC2-DE45-46A4-B4E0-22026FDE7EE5}"/>
              </a:ext>
            </a:extLst>
          </p:cNvPr>
          <p:cNvSpPr/>
          <p:nvPr/>
        </p:nvSpPr>
        <p:spPr>
          <a:xfrm>
            <a:off x="7864723" y="634098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3.1; 3.2; 3.4; 3.6; 3.7; 3.8; 3.9.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4.5; 4.8; 4.9; 4.10.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A955DCA3-83BA-408C-880E-EBCD2BBB3615}"/>
              </a:ext>
            </a:extLst>
          </p:cNvPr>
          <p:cNvSpPr/>
          <p:nvPr/>
        </p:nvSpPr>
        <p:spPr>
          <a:xfrm>
            <a:off x="7864723" y="2002318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3.1; 3.2; 3.5; 3.8; 3.9.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4.1; 4.2; 4.3; 4.4; 4.5; 4.6; 4.7; 4.8.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1295B54-538A-47B3-A7B6-284507EA4E8E}"/>
              </a:ext>
            </a:extLst>
          </p:cNvPr>
          <p:cNvSpPr/>
          <p:nvPr/>
        </p:nvSpPr>
        <p:spPr>
          <a:xfrm>
            <a:off x="7864723" y="3370538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 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3.3; 3.8; 3.9.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4.10; 4.7.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4B6F283-71E6-4B3E-91AD-F1997C9C44B2}"/>
              </a:ext>
            </a:extLst>
          </p:cNvPr>
          <p:cNvSpPr/>
          <p:nvPr/>
        </p:nvSpPr>
        <p:spPr>
          <a:xfrm>
            <a:off x="7864723" y="4738805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</a:t>
            </a:r>
            <a:r>
              <a:rPr lang="pt-BR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NSA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</a:t>
            </a: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4.5; 4.6; 4.7; 4.8; 4.9; 4.10.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11FC7426-24FB-41A3-83B7-266380574249}"/>
              </a:ext>
            </a:extLst>
          </p:cNvPr>
          <p:cNvCxnSpPr>
            <a:cxnSpLocks/>
          </p:cNvCxnSpPr>
          <p:nvPr/>
        </p:nvCxnSpPr>
        <p:spPr>
          <a:xfrm>
            <a:off x="6997530" y="1135429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1640F281-79CD-46F6-AEC6-1B6DC3208692}"/>
              </a:ext>
            </a:extLst>
          </p:cNvPr>
          <p:cNvCxnSpPr>
            <a:cxnSpLocks/>
          </p:cNvCxnSpPr>
          <p:nvPr/>
        </p:nvCxnSpPr>
        <p:spPr>
          <a:xfrm>
            <a:off x="6997530" y="2500155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4633CC2A-104B-4A5C-B500-85E6CE2BE960}"/>
              </a:ext>
            </a:extLst>
          </p:cNvPr>
          <p:cNvCxnSpPr>
            <a:cxnSpLocks/>
          </p:cNvCxnSpPr>
          <p:nvPr/>
        </p:nvCxnSpPr>
        <p:spPr>
          <a:xfrm>
            <a:off x="6997530" y="3888717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7E747FAF-C78B-4171-A54E-1B5F85A707B3}"/>
              </a:ext>
            </a:extLst>
          </p:cNvPr>
          <p:cNvCxnSpPr>
            <a:cxnSpLocks/>
          </p:cNvCxnSpPr>
          <p:nvPr/>
        </p:nvCxnSpPr>
        <p:spPr>
          <a:xfrm>
            <a:off x="6997530" y="5240090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9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D51EBA3F-483B-4841-9B00-24877966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DB62F4B-FE92-43A0-B617-B55AFB2BE390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2510004-EB06-48BE-918F-F944BAFD8DFA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205913" cy="695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Missão, valores, objetivos e metas institucionais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21FA814-351F-44F0-A1A4-380311A7C066}"/>
              </a:ext>
            </a:extLst>
          </p:cNvPr>
          <p:cNvSpPr/>
          <p:nvPr/>
        </p:nvSpPr>
        <p:spPr>
          <a:xfrm>
            <a:off x="1819037" y="1354141"/>
            <a:ext cx="10005501" cy="4915185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ctr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Prof. Dr. José Vieira de Sousa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Missão: 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uma universidade com gestão de excelência, inovadora, inclusiva e  tecnologicamente avançada e orientada para a formação de profissionais que revelem postura cidadã, crítica, democrática e ética frente aos desafios nacionais e internacionais, bem como compromisso com a transformação da sociedade e o desenvolvimento sustentável (CEBRASPE, 2022a).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Visão: 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referência entre as universidades na formação tecnologicamente avançada em  diferentes áreas do conhecimento, assegurando patamares crescentes de inserção local, nacional, regional e internacional, por meio de uma gestão democrática, inovadora e inclusiva que a configure como vetor de transformação da realidade social, econômica e ambiental (CEBRASPE, 2022a).</a:t>
            </a:r>
          </a:p>
        </p:txBody>
      </p:sp>
      <p:sp>
        <p:nvSpPr>
          <p:cNvPr id="17" name="Gráfico 13">
            <a:extLst>
              <a:ext uri="{FF2B5EF4-FFF2-40B4-BE49-F238E27FC236}">
                <a16:creationId xmlns:a16="http://schemas.microsoft.com/office/drawing/2014/main" id="{E69CBFF7-56AE-48CF-9E67-D0CB3B2310B0}"/>
              </a:ext>
            </a:extLst>
          </p:cNvPr>
          <p:cNvSpPr/>
          <p:nvPr/>
        </p:nvSpPr>
        <p:spPr>
          <a:xfrm>
            <a:off x="305794" y="666750"/>
            <a:ext cx="835012" cy="835012"/>
          </a:xfrm>
          <a:custGeom>
            <a:avLst/>
            <a:gdLst>
              <a:gd name="connsiteX0" fmla="*/ 1846659 w 4876756"/>
              <a:gd name="connsiteY0" fmla="*/ 3526869 h 4876800"/>
              <a:gd name="connsiteX1" fmla="*/ 1918097 w 4876756"/>
              <a:gd name="connsiteY1" fmla="*/ 3455432 h 4876800"/>
              <a:gd name="connsiteX2" fmla="*/ 1918097 w 4876756"/>
              <a:gd name="connsiteY2" fmla="*/ 1421368 h 4876800"/>
              <a:gd name="connsiteX3" fmla="*/ 1846659 w 4876756"/>
              <a:gd name="connsiteY3" fmla="*/ 1349931 h 4876800"/>
              <a:gd name="connsiteX4" fmla="*/ 1775222 w 4876756"/>
              <a:gd name="connsiteY4" fmla="*/ 1421368 h 4876800"/>
              <a:gd name="connsiteX5" fmla="*/ 1775222 w 4876756"/>
              <a:gd name="connsiteY5" fmla="*/ 3455442 h 4876800"/>
              <a:gd name="connsiteX6" fmla="*/ 1846659 w 4876756"/>
              <a:gd name="connsiteY6" fmla="*/ 3526869 h 4876800"/>
              <a:gd name="connsiteX7" fmla="*/ 3596164 w 4876756"/>
              <a:gd name="connsiteY7" fmla="*/ 1342120 h 4876800"/>
              <a:gd name="connsiteX8" fmla="*/ 3396834 w 4876756"/>
              <a:gd name="connsiteY8" fmla="*/ 1238431 h 4876800"/>
              <a:gd name="connsiteX9" fmla="*/ 3062450 w 4876756"/>
              <a:gd name="connsiteY9" fmla="*/ 1344035 h 4876800"/>
              <a:gd name="connsiteX10" fmla="*/ 2958798 w 4876756"/>
              <a:gd name="connsiteY10" fmla="*/ 1543288 h 4876800"/>
              <a:gd name="connsiteX11" fmla="*/ 3222498 w 4876756"/>
              <a:gd name="connsiteY11" fmla="*/ 2379297 h 4876800"/>
              <a:gd name="connsiteX12" fmla="*/ 3312119 w 4876756"/>
              <a:gd name="connsiteY12" fmla="*/ 2425932 h 4876800"/>
              <a:gd name="connsiteX13" fmla="*/ 3358753 w 4876756"/>
              <a:gd name="connsiteY13" fmla="*/ 2336311 h 4876800"/>
              <a:gd name="connsiteX14" fmla="*/ 3095053 w 4876756"/>
              <a:gd name="connsiteY14" fmla="*/ 1500302 h 4876800"/>
              <a:gd name="connsiteX15" fmla="*/ 3105474 w 4876756"/>
              <a:gd name="connsiteY15" fmla="*/ 1480271 h 4876800"/>
              <a:gd name="connsiteX16" fmla="*/ 3439849 w 4876756"/>
              <a:gd name="connsiteY16" fmla="*/ 1374667 h 4876800"/>
              <a:gd name="connsiteX17" fmla="*/ 3459899 w 4876756"/>
              <a:gd name="connsiteY17" fmla="*/ 1385097 h 4876800"/>
              <a:gd name="connsiteX18" fmla="*/ 4148709 w 4876756"/>
              <a:gd name="connsiteY18" fmla="*/ 3568827 h 4876800"/>
              <a:gd name="connsiteX19" fmla="*/ 4138289 w 4876756"/>
              <a:gd name="connsiteY19" fmla="*/ 3588858 h 4876800"/>
              <a:gd name="connsiteX20" fmla="*/ 3803904 w 4876756"/>
              <a:gd name="connsiteY20" fmla="*/ 3694462 h 4876800"/>
              <a:gd name="connsiteX21" fmla="*/ 3783863 w 4876756"/>
              <a:gd name="connsiteY21" fmla="*/ 3684032 h 4876800"/>
              <a:gd name="connsiteX22" fmla="*/ 3458956 w 4876756"/>
              <a:gd name="connsiteY22" fmla="*/ 2653970 h 4876800"/>
              <a:gd name="connsiteX23" fmla="*/ 3369336 w 4876756"/>
              <a:gd name="connsiteY23" fmla="*/ 2607335 h 4876800"/>
              <a:gd name="connsiteX24" fmla="*/ 3322701 w 4876756"/>
              <a:gd name="connsiteY24" fmla="*/ 2696956 h 4876800"/>
              <a:gd name="connsiteX25" fmla="*/ 3647618 w 4876756"/>
              <a:gd name="connsiteY25" fmla="*/ 3727018 h 4876800"/>
              <a:gd name="connsiteX26" fmla="*/ 3846948 w 4876756"/>
              <a:gd name="connsiteY26" fmla="*/ 3830708 h 4876800"/>
              <a:gd name="connsiteX27" fmla="*/ 4181332 w 4876756"/>
              <a:gd name="connsiteY27" fmla="*/ 3725104 h 4876800"/>
              <a:gd name="connsiteX28" fmla="*/ 4284983 w 4876756"/>
              <a:gd name="connsiteY28" fmla="*/ 3525850 h 4876800"/>
              <a:gd name="connsiteX29" fmla="*/ 734616 w 4876756"/>
              <a:gd name="connsiteY29" fmla="*/ 3442316 h 4876800"/>
              <a:gd name="connsiteX30" fmla="*/ 734616 w 4876756"/>
              <a:gd name="connsiteY30" fmla="*/ 1720234 h 4876800"/>
              <a:gd name="connsiteX31" fmla="*/ 663178 w 4876756"/>
              <a:gd name="connsiteY31" fmla="*/ 1648797 h 4876800"/>
              <a:gd name="connsiteX32" fmla="*/ 591741 w 4876756"/>
              <a:gd name="connsiteY32" fmla="*/ 1720234 h 4876800"/>
              <a:gd name="connsiteX33" fmla="*/ 591741 w 4876756"/>
              <a:gd name="connsiteY33" fmla="*/ 3442316 h 4876800"/>
              <a:gd name="connsiteX34" fmla="*/ 663178 w 4876756"/>
              <a:gd name="connsiteY34" fmla="*/ 3513754 h 4876800"/>
              <a:gd name="connsiteX35" fmla="*/ 734616 w 4876756"/>
              <a:gd name="connsiteY35" fmla="*/ 3442316 h 4876800"/>
              <a:gd name="connsiteX36" fmla="*/ 4859903 w 4876756"/>
              <a:gd name="connsiteY36" fmla="*/ 4216746 h 4876800"/>
              <a:gd name="connsiteX37" fmla="*/ 3670526 w 4876756"/>
              <a:gd name="connsiteY37" fmla="*/ 446094 h 4876800"/>
              <a:gd name="connsiteX38" fmla="*/ 3215450 w 4876756"/>
              <a:gd name="connsiteY38" fmla="*/ 209245 h 4876800"/>
              <a:gd name="connsiteX39" fmla="*/ 2620566 w 4876756"/>
              <a:gd name="connsiteY39" fmla="*/ 397116 h 4876800"/>
              <a:gd name="connsiteX40" fmla="*/ 2509838 w 4876756"/>
              <a:gd name="connsiteY40" fmla="*/ 454609 h 4876800"/>
              <a:gd name="connsiteX41" fmla="*/ 2509838 w 4876756"/>
              <a:gd name="connsiteY41" fmla="*/ 357188 h 4876800"/>
              <a:gd name="connsiteX42" fmla="*/ 2152650 w 4876756"/>
              <a:gd name="connsiteY42" fmla="*/ 0 h 4876800"/>
              <a:gd name="connsiteX43" fmla="*/ 1540669 w 4876756"/>
              <a:gd name="connsiteY43" fmla="*/ 0 h 4876800"/>
              <a:gd name="connsiteX44" fmla="*/ 1183481 w 4876756"/>
              <a:gd name="connsiteY44" fmla="*/ 357188 h 4876800"/>
              <a:gd name="connsiteX45" fmla="*/ 1183481 w 4876756"/>
              <a:gd name="connsiteY45" fmla="*/ 357378 h 4876800"/>
              <a:gd name="connsiteX46" fmla="*/ 969169 w 4876756"/>
              <a:gd name="connsiteY46" fmla="*/ 285750 h 4876800"/>
              <a:gd name="connsiteX47" fmla="*/ 357188 w 4876756"/>
              <a:gd name="connsiteY47" fmla="*/ 285750 h 4876800"/>
              <a:gd name="connsiteX48" fmla="*/ 0 w 4876756"/>
              <a:gd name="connsiteY48" fmla="*/ 642938 h 4876800"/>
              <a:gd name="connsiteX49" fmla="*/ 0 w 4876756"/>
              <a:gd name="connsiteY49" fmla="*/ 3120562 h 4876800"/>
              <a:gd name="connsiteX50" fmla="*/ 71438 w 4876756"/>
              <a:gd name="connsiteY50" fmla="*/ 3191999 h 4876800"/>
              <a:gd name="connsiteX51" fmla="*/ 142875 w 4876756"/>
              <a:gd name="connsiteY51" fmla="*/ 3120562 h 4876800"/>
              <a:gd name="connsiteX52" fmla="*/ 142875 w 4876756"/>
              <a:gd name="connsiteY52" fmla="*/ 1310907 h 4876800"/>
              <a:gd name="connsiteX53" fmla="*/ 1183481 w 4876756"/>
              <a:gd name="connsiteY53" fmla="*/ 1310907 h 4876800"/>
              <a:gd name="connsiteX54" fmla="*/ 1183481 w 4876756"/>
              <a:gd name="connsiteY54" fmla="*/ 3851634 h 4876800"/>
              <a:gd name="connsiteX55" fmla="*/ 142875 w 4876756"/>
              <a:gd name="connsiteY55" fmla="*/ 3851634 h 4876800"/>
              <a:gd name="connsiteX56" fmla="*/ 142875 w 4876756"/>
              <a:gd name="connsiteY56" fmla="*/ 3453927 h 4876800"/>
              <a:gd name="connsiteX57" fmla="*/ 71438 w 4876756"/>
              <a:gd name="connsiteY57" fmla="*/ 3382490 h 4876800"/>
              <a:gd name="connsiteX58" fmla="*/ 0 w 4876756"/>
              <a:gd name="connsiteY58" fmla="*/ 3453927 h 4876800"/>
              <a:gd name="connsiteX59" fmla="*/ 0 w 4876756"/>
              <a:gd name="connsiteY59" fmla="*/ 4519613 h 4876800"/>
              <a:gd name="connsiteX60" fmla="*/ 357188 w 4876756"/>
              <a:gd name="connsiteY60" fmla="*/ 4876800 h 4876800"/>
              <a:gd name="connsiteX61" fmla="*/ 969169 w 4876756"/>
              <a:gd name="connsiteY61" fmla="*/ 4876800 h 4876800"/>
              <a:gd name="connsiteX62" fmla="*/ 1254919 w 4876756"/>
              <a:gd name="connsiteY62" fmla="*/ 4733678 h 4876800"/>
              <a:gd name="connsiteX63" fmla="*/ 1540669 w 4876756"/>
              <a:gd name="connsiteY63" fmla="*/ 4876800 h 4876800"/>
              <a:gd name="connsiteX64" fmla="*/ 2152650 w 4876756"/>
              <a:gd name="connsiteY64" fmla="*/ 4876800 h 4876800"/>
              <a:gd name="connsiteX65" fmla="*/ 2509838 w 4876756"/>
              <a:gd name="connsiteY65" fmla="*/ 4519613 h 4876800"/>
              <a:gd name="connsiteX66" fmla="*/ 2509838 w 4876756"/>
              <a:gd name="connsiteY66" fmla="*/ 1251785 h 4876800"/>
              <a:gd name="connsiteX67" fmla="*/ 3573237 w 4876756"/>
              <a:gd name="connsiteY67" fmla="*/ 4623045 h 4876800"/>
              <a:gd name="connsiteX68" fmla="*/ 4028313 w 4876756"/>
              <a:gd name="connsiteY68" fmla="*/ 4859884 h 4876800"/>
              <a:gd name="connsiteX69" fmla="*/ 4623197 w 4876756"/>
              <a:gd name="connsiteY69" fmla="*/ 4672013 h 4876800"/>
              <a:gd name="connsiteX70" fmla="*/ 4859903 w 4876756"/>
              <a:gd name="connsiteY70" fmla="*/ 4216746 h 4876800"/>
              <a:gd name="connsiteX71" fmla="*/ 1183481 w 4876756"/>
              <a:gd name="connsiteY71" fmla="*/ 4519613 h 4876800"/>
              <a:gd name="connsiteX72" fmla="*/ 969169 w 4876756"/>
              <a:gd name="connsiteY72" fmla="*/ 4733925 h 4876800"/>
              <a:gd name="connsiteX73" fmla="*/ 357188 w 4876756"/>
              <a:gd name="connsiteY73" fmla="*/ 4733925 h 4876800"/>
              <a:gd name="connsiteX74" fmla="*/ 142875 w 4876756"/>
              <a:gd name="connsiteY74" fmla="*/ 4519613 h 4876800"/>
              <a:gd name="connsiteX75" fmla="*/ 142875 w 4876756"/>
              <a:gd name="connsiteY75" fmla="*/ 4454157 h 4876800"/>
              <a:gd name="connsiteX76" fmla="*/ 1183481 w 4876756"/>
              <a:gd name="connsiteY76" fmla="*/ 4454157 h 4876800"/>
              <a:gd name="connsiteX77" fmla="*/ 1183481 w 4876756"/>
              <a:gd name="connsiteY77" fmla="*/ 4311282 h 4876800"/>
              <a:gd name="connsiteX78" fmla="*/ 142875 w 4876756"/>
              <a:gd name="connsiteY78" fmla="*/ 4311282 h 4876800"/>
              <a:gd name="connsiteX79" fmla="*/ 142875 w 4876756"/>
              <a:gd name="connsiteY79" fmla="*/ 3994509 h 4876800"/>
              <a:gd name="connsiteX80" fmla="*/ 1183481 w 4876756"/>
              <a:gd name="connsiteY80" fmla="*/ 3994509 h 4876800"/>
              <a:gd name="connsiteX81" fmla="*/ 1183481 w 4876756"/>
              <a:gd name="connsiteY81" fmla="*/ 1168032 h 4876800"/>
              <a:gd name="connsiteX82" fmla="*/ 142875 w 4876756"/>
              <a:gd name="connsiteY82" fmla="*/ 1168032 h 4876800"/>
              <a:gd name="connsiteX83" fmla="*/ 142875 w 4876756"/>
              <a:gd name="connsiteY83" fmla="*/ 851268 h 4876800"/>
              <a:gd name="connsiteX84" fmla="*/ 1183481 w 4876756"/>
              <a:gd name="connsiteY84" fmla="*/ 851268 h 4876800"/>
              <a:gd name="connsiteX85" fmla="*/ 1183481 w 4876756"/>
              <a:gd name="connsiteY85" fmla="*/ 708393 h 4876800"/>
              <a:gd name="connsiteX86" fmla="*/ 142875 w 4876756"/>
              <a:gd name="connsiteY86" fmla="*/ 708393 h 4876800"/>
              <a:gd name="connsiteX87" fmla="*/ 142875 w 4876756"/>
              <a:gd name="connsiteY87" fmla="*/ 642938 h 4876800"/>
              <a:gd name="connsiteX88" fmla="*/ 357188 w 4876756"/>
              <a:gd name="connsiteY88" fmla="*/ 428625 h 4876800"/>
              <a:gd name="connsiteX89" fmla="*/ 969169 w 4876756"/>
              <a:gd name="connsiteY89" fmla="*/ 428625 h 4876800"/>
              <a:gd name="connsiteX90" fmla="*/ 1183481 w 4876756"/>
              <a:gd name="connsiteY90" fmla="*/ 642938 h 4876800"/>
              <a:gd name="connsiteX91" fmla="*/ 2366963 w 4876756"/>
              <a:gd name="connsiteY91" fmla="*/ 4519613 h 4876800"/>
              <a:gd name="connsiteX92" fmla="*/ 2152650 w 4876756"/>
              <a:gd name="connsiteY92" fmla="*/ 4733925 h 4876800"/>
              <a:gd name="connsiteX93" fmla="*/ 1540669 w 4876756"/>
              <a:gd name="connsiteY93" fmla="*/ 4733925 h 4876800"/>
              <a:gd name="connsiteX94" fmla="*/ 1326356 w 4876756"/>
              <a:gd name="connsiteY94" fmla="*/ 4519613 h 4876800"/>
              <a:gd name="connsiteX95" fmla="*/ 1326356 w 4876756"/>
              <a:gd name="connsiteY95" fmla="*/ 4010025 h 4876800"/>
              <a:gd name="connsiteX96" fmla="*/ 2366963 w 4876756"/>
              <a:gd name="connsiteY96" fmla="*/ 4010025 h 4876800"/>
              <a:gd name="connsiteX97" fmla="*/ 2366963 w 4876756"/>
              <a:gd name="connsiteY97" fmla="*/ 3867150 h 4876800"/>
              <a:gd name="connsiteX98" fmla="*/ 1326356 w 4876756"/>
              <a:gd name="connsiteY98" fmla="*/ 3867150 h 4876800"/>
              <a:gd name="connsiteX99" fmla="*/ 1326356 w 4876756"/>
              <a:gd name="connsiteY99" fmla="*/ 1009650 h 4876800"/>
              <a:gd name="connsiteX100" fmla="*/ 2366963 w 4876756"/>
              <a:gd name="connsiteY100" fmla="*/ 1009650 h 4876800"/>
              <a:gd name="connsiteX101" fmla="*/ 2366963 w 4876756"/>
              <a:gd name="connsiteY101" fmla="*/ 866775 h 4876800"/>
              <a:gd name="connsiteX102" fmla="*/ 1326356 w 4876756"/>
              <a:gd name="connsiteY102" fmla="*/ 866775 h 4876800"/>
              <a:gd name="connsiteX103" fmla="*/ 1326356 w 4876756"/>
              <a:gd name="connsiteY103" fmla="*/ 357188 h 4876800"/>
              <a:gd name="connsiteX104" fmla="*/ 1540669 w 4876756"/>
              <a:gd name="connsiteY104" fmla="*/ 142875 h 4876800"/>
              <a:gd name="connsiteX105" fmla="*/ 2152650 w 4876756"/>
              <a:gd name="connsiteY105" fmla="*/ 142875 h 4876800"/>
              <a:gd name="connsiteX106" fmla="*/ 2366963 w 4876756"/>
              <a:gd name="connsiteY106" fmla="*/ 357188 h 4876800"/>
              <a:gd name="connsiteX107" fmla="*/ 4580173 w 4876756"/>
              <a:gd name="connsiteY107" fmla="*/ 4535777 h 4876800"/>
              <a:gd name="connsiteX108" fmla="*/ 3985289 w 4876756"/>
              <a:gd name="connsiteY108" fmla="*/ 4723648 h 4876800"/>
              <a:gd name="connsiteX109" fmla="*/ 3709502 w 4876756"/>
              <a:gd name="connsiteY109" fmla="*/ 4580068 h 4876800"/>
              <a:gd name="connsiteX110" fmla="*/ 2520115 w 4876756"/>
              <a:gd name="connsiteY110" fmla="*/ 809415 h 4876800"/>
              <a:gd name="connsiteX111" fmla="*/ 2663600 w 4876756"/>
              <a:gd name="connsiteY111" fmla="*/ 533371 h 4876800"/>
              <a:gd name="connsiteX112" fmla="*/ 3258484 w 4876756"/>
              <a:gd name="connsiteY112" fmla="*/ 345491 h 4876800"/>
              <a:gd name="connsiteX113" fmla="*/ 3534280 w 4876756"/>
              <a:gd name="connsiteY113" fmla="*/ 489080 h 4876800"/>
              <a:gd name="connsiteX114" fmla="*/ 4723667 w 4876756"/>
              <a:gd name="connsiteY114" fmla="*/ 4259733 h 4876800"/>
              <a:gd name="connsiteX115" fmla="*/ 4580173 w 4876756"/>
              <a:gd name="connsiteY115" fmla="*/ 4535777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876756" h="4876800">
                <a:moveTo>
                  <a:pt x="1846659" y="3526869"/>
                </a:moveTo>
                <a:cubicBezTo>
                  <a:pt x="1886112" y="3526869"/>
                  <a:pt x="1918097" y="3494884"/>
                  <a:pt x="1918097" y="3455432"/>
                </a:cubicBezTo>
                <a:lnTo>
                  <a:pt x="1918097" y="1421368"/>
                </a:lnTo>
                <a:cubicBezTo>
                  <a:pt x="1918097" y="1381916"/>
                  <a:pt x="1886112" y="1349931"/>
                  <a:pt x="1846659" y="1349931"/>
                </a:cubicBezTo>
                <a:cubicBezTo>
                  <a:pt x="1807207" y="1349931"/>
                  <a:pt x="1775222" y="1381916"/>
                  <a:pt x="1775222" y="1421368"/>
                </a:cubicBezTo>
                <a:lnTo>
                  <a:pt x="1775222" y="3455442"/>
                </a:lnTo>
                <a:cubicBezTo>
                  <a:pt x="1775222" y="3494884"/>
                  <a:pt x="1807207" y="3526869"/>
                  <a:pt x="1846659" y="3526869"/>
                </a:cubicBezTo>
                <a:close/>
                <a:moveTo>
                  <a:pt x="3596164" y="1342120"/>
                </a:moveTo>
                <a:cubicBezTo>
                  <a:pt x="3570475" y="1259310"/>
                  <a:pt x="3479045" y="1212037"/>
                  <a:pt x="3396834" y="1238431"/>
                </a:cubicBezTo>
                <a:lnTo>
                  <a:pt x="3062450" y="1344035"/>
                </a:lnTo>
                <a:cubicBezTo>
                  <a:pt x="2978953" y="1370409"/>
                  <a:pt x="2932462" y="1459792"/>
                  <a:pt x="2958798" y="1543288"/>
                </a:cubicBezTo>
                <a:lnTo>
                  <a:pt x="3222498" y="2379297"/>
                </a:lnTo>
                <a:cubicBezTo>
                  <a:pt x="3234366" y="2416921"/>
                  <a:pt x="3274457" y="2437781"/>
                  <a:pt x="3312119" y="2425932"/>
                </a:cubicBezTo>
                <a:cubicBezTo>
                  <a:pt x="3349743" y="2414064"/>
                  <a:pt x="3370621" y="2373944"/>
                  <a:pt x="3358753" y="2336311"/>
                </a:cubicBezTo>
                <a:lnTo>
                  <a:pt x="3095053" y="1500302"/>
                </a:lnTo>
                <a:cubicBezTo>
                  <a:pt x="3092406" y="1491910"/>
                  <a:pt x="3097073" y="1482919"/>
                  <a:pt x="3105474" y="1480271"/>
                </a:cubicBezTo>
                <a:lnTo>
                  <a:pt x="3439849" y="1374667"/>
                </a:lnTo>
                <a:cubicBezTo>
                  <a:pt x="3449298" y="1372010"/>
                  <a:pt x="3456689" y="1375905"/>
                  <a:pt x="3459899" y="1385097"/>
                </a:cubicBezTo>
                <a:lnTo>
                  <a:pt x="4148709" y="3568827"/>
                </a:lnTo>
                <a:cubicBezTo>
                  <a:pt x="4151357" y="3577219"/>
                  <a:pt x="4146690" y="3586210"/>
                  <a:pt x="4138289" y="3588858"/>
                </a:cubicBezTo>
                <a:lnTo>
                  <a:pt x="3803904" y="3694462"/>
                </a:lnTo>
                <a:cubicBezTo>
                  <a:pt x="3794531" y="3697138"/>
                  <a:pt x="3787054" y="3693243"/>
                  <a:pt x="3783863" y="3684032"/>
                </a:cubicBezTo>
                <a:lnTo>
                  <a:pt x="3458956" y="2653970"/>
                </a:lnTo>
                <a:cubicBezTo>
                  <a:pt x="3447079" y="2616346"/>
                  <a:pt x="3406997" y="2595467"/>
                  <a:pt x="3369336" y="2607335"/>
                </a:cubicBezTo>
                <a:cubicBezTo>
                  <a:pt x="3331712" y="2619204"/>
                  <a:pt x="3310833" y="2659323"/>
                  <a:pt x="3322701" y="2696956"/>
                </a:cubicBezTo>
                <a:lnTo>
                  <a:pt x="3647618" y="3727018"/>
                </a:lnTo>
                <a:cubicBezTo>
                  <a:pt x="3673031" y="3809286"/>
                  <a:pt x="3764709" y="3857216"/>
                  <a:pt x="3846948" y="3830708"/>
                </a:cubicBezTo>
                <a:lnTo>
                  <a:pt x="4181332" y="3725104"/>
                </a:lnTo>
                <a:cubicBezTo>
                  <a:pt x="4264828" y="3698729"/>
                  <a:pt x="4311320" y="3609346"/>
                  <a:pt x="4284983" y="3525850"/>
                </a:cubicBezTo>
                <a:close/>
                <a:moveTo>
                  <a:pt x="734616" y="3442316"/>
                </a:moveTo>
                <a:lnTo>
                  <a:pt x="734616" y="1720234"/>
                </a:lnTo>
                <a:cubicBezTo>
                  <a:pt x="734616" y="1680782"/>
                  <a:pt x="702631" y="1648797"/>
                  <a:pt x="663178" y="1648797"/>
                </a:cubicBezTo>
                <a:cubicBezTo>
                  <a:pt x="623726" y="1648797"/>
                  <a:pt x="591741" y="1680782"/>
                  <a:pt x="591741" y="1720234"/>
                </a:cubicBezTo>
                <a:lnTo>
                  <a:pt x="591741" y="3442316"/>
                </a:lnTo>
                <a:cubicBezTo>
                  <a:pt x="591741" y="3481769"/>
                  <a:pt x="623726" y="3513754"/>
                  <a:pt x="663178" y="3513754"/>
                </a:cubicBezTo>
                <a:cubicBezTo>
                  <a:pt x="702631" y="3513754"/>
                  <a:pt x="734616" y="3481769"/>
                  <a:pt x="734616" y="3442316"/>
                </a:cubicBezTo>
                <a:close/>
                <a:moveTo>
                  <a:pt x="4859903" y="4216746"/>
                </a:moveTo>
                <a:lnTo>
                  <a:pt x="3670526" y="446094"/>
                </a:lnTo>
                <a:cubicBezTo>
                  <a:pt x="3611366" y="255508"/>
                  <a:pt x="3402807" y="149123"/>
                  <a:pt x="3215450" y="209245"/>
                </a:cubicBezTo>
                <a:lnTo>
                  <a:pt x="2620566" y="397116"/>
                </a:lnTo>
                <a:cubicBezTo>
                  <a:pt x="2579446" y="410108"/>
                  <a:pt x="2542280" y="429816"/>
                  <a:pt x="2509838" y="454609"/>
                </a:cubicBezTo>
                <a:lnTo>
                  <a:pt x="2509838" y="357188"/>
                </a:lnTo>
                <a:cubicBezTo>
                  <a:pt x="2509838" y="160230"/>
                  <a:pt x="2349608" y="0"/>
                  <a:pt x="2152650" y="0"/>
                </a:cubicBezTo>
                <a:lnTo>
                  <a:pt x="1540669" y="0"/>
                </a:lnTo>
                <a:cubicBezTo>
                  <a:pt x="1343711" y="0"/>
                  <a:pt x="1183481" y="160230"/>
                  <a:pt x="1183481" y="357188"/>
                </a:cubicBezTo>
                <a:lnTo>
                  <a:pt x="1183481" y="357378"/>
                </a:lnTo>
                <a:cubicBezTo>
                  <a:pt x="1123741" y="312430"/>
                  <a:pt x="1049522" y="285750"/>
                  <a:pt x="969169" y="285750"/>
                </a:cubicBezTo>
                <a:lnTo>
                  <a:pt x="357188" y="285750"/>
                </a:lnTo>
                <a:cubicBezTo>
                  <a:pt x="160230" y="285750"/>
                  <a:pt x="0" y="445980"/>
                  <a:pt x="0" y="642938"/>
                </a:cubicBezTo>
                <a:lnTo>
                  <a:pt x="0" y="3120562"/>
                </a:lnTo>
                <a:cubicBezTo>
                  <a:pt x="0" y="3160014"/>
                  <a:pt x="31985" y="3191999"/>
                  <a:pt x="71438" y="3191999"/>
                </a:cubicBezTo>
                <a:cubicBezTo>
                  <a:pt x="110890" y="3191999"/>
                  <a:pt x="142875" y="3160014"/>
                  <a:pt x="142875" y="3120562"/>
                </a:cubicBezTo>
                <a:lnTo>
                  <a:pt x="142875" y="1310907"/>
                </a:lnTo>
                <a:lnTo>
                  <a:pt x="1183481" y="1310907"/>
                </a:lnTo>
                <a:lnTo>
                  <a:pt x="1183481" y="3851634"/>
                </a:lnTo>
                <a:lnTo>
                  <a:pt x="142875" y="3851634"/>
                </a:lnTo>
                <a:lnTo>
                  <a:pt x="142875" y="3453927"/>
                </a:lnTo>
                <a:cubicBezTo>
                  <a:pt x="142875" y="3414475"/>
                  <a:pt x="110890" y="3382490"/>
                  <a:pt x="71438" y="3382490"/>
                </a:cubicBezTo>
                <a:cubicBezTo>
                  <a:pt x="31985" y="3382490"/>
                  <a:pt x="0" y="3414475"/>
                  <a:pt x="0" y="3453927"/>
                </a:cubicBezTo>
                <a:lnTo>
                  <a:pt x="0" y="4519613"/>
                </a:lnTo>
                <a:cubicBezTo>
                  <a:pt x="0" y="4716571"/>
                  <a:pt x="160230" y="4876800"/>
                  <a:pt x="357188" y="4876800"/>
                </a:cubicBezTo>
                <a:lnTo>
                  <a:pt x="969169" y="4876800"/>
                </a:lnTo>
                <a:cubicBezTo>
                  <a:pt x="1085888" y="4876800"/>
                  <a:pt x="1189701" y="4820517"/>
                  <a:pt x="1254919" y="4733678"/>
                </a:cubicBezTo>
                <a:cubicBezTo>
                  <a:pt x="1320136" y="4820517"/>
                  <a:pt x="1423949" y="4876800"/>
                  <a:pt x="1540669" y="4876800"/>
                </a:cubicBezTo>
                <a:lnTo>
                  <a:pt x="2152650" y="4876800"/>
                </a:lnTo>
                <a:cubicBezTo>
                  <a:pt x="2349608" y="4876800"/>
                  <a:pt x="2509838" y="4716571"/>
                  <a:pt x="2509838" y="4519613"/>
                </a:cubicBezTo>
                <a:lnTo>
                  <a:pt x="2509838" y="1251785"/>
                </a:lnTo>
                <a:lnTo>
                  <a:pt x="3573237" y="4623045"/>
                </a:lnTo>
                <a:cubicBezTo>
                  <a:pt x="3631159" y="4810582"/>
                  <a:pt x="3840252" y="4920520"/>
                  <a:pt x="4028313" y="4859884"/>
                </a:cubicBezTo>
                <a:lnTo>
                  <a:pt x="4623197" y="4672013"/>
                </a:lnTo>
                <a:cubicBezTo>
                  <a:pt x="4813907" y="4611786"/>
                  <a:pt x="4920101" y="4407551"/>
                  <a:pt x="4859903" y="4216746"/>
                </a:cubicBezTo>
                <a:close/>
                <a:moveTo>
                  <a:pt x="1183481" y="4519613"/>
                </a:moveTo>
                <a:cubicBezTo>
                  <a:pt x="1183481" y="4637790"/>
                  <a:pt x="1087345" y="4733925"/>
                  <a:pt x="969169" y="4733925"/>
                </a:cubicBezTo>
                <a:lnTo>
                  <a:pt x="357188" y="4733925"/>
                </a:lnTo>
                <a:cubicBezTo>
                  <a:pt x="239011" y="4733925"/>
                  <a:pt x="142875" y="4637790"/>
                  <a:pt x="142875" y="4519613"/>
                </a:cubicBezTo>
                <a:lnTo>
                  <a:pt x="142875" y="4454157"/>
                </a:lnTo>
                <a:lnTo>
                  <a:pt x="1183481" y="4454157"/>
                </a:lnTo>
                <a:close/>
                <a:moveTo>
                  <a:pt x="1183481" y="4311282"/>
                </a:moveTo>
                <a:lnTo>
                  <a:pt x="142875" y="4311282"/>
                </a:lnTo>
                <a:lnTo>
                  <a:pt x="142875" y="3994509"/>
                </a:lnTo>
                <a:lnTo>
                  <a:pt x="1183481" y="3994509"/>
                </a:lnTo>
                <a:close/>
                <a:moveTo>
                  <a:pt x="1183481" y="1168032"/>
                </a:moveTo>
                <a:lnTo>
                  <a:pt x="142875" y="1168032"/>
                </a:lnTo>
                <a:lnTo>
                  <a:pt x="142875" y="851268"/>
                </a:lnTo>
                <a:lnTo>
                  <a:pt x="1183481" y="851268"/>
                </a:lnTo>
                <a:close/>
                <a:moveTo>
                  <a:pt x="1183481" y="708393"/>
                </a:moveTo>
                <a:lnTo>
                  <a:pt x="142875" y="708393"/>
                </a:lnTo>
                <a:lnTo>
                  <a:pt x="142875" y="642938"/>
                </a:lnTo>
                <a:cubicBezTo>
                  <a:pt x="142875" y="524761"/>
                  <a:pt x="239011" y="428625"/>
                  <a:pt x="357188" y="428625"/>
                </a:cubicBezTo>
                <a:lnTo>
                  <a:pt x="969169" y="428625"/>
                </a:lnTo>
                <a:cubicBezTo>
                  <a:pt x="1087345" y="428625"/>
                  <a:pt x="1183481" y="524761"/>
                  <a:pt x="1183481" y="642938"/>
                </a:cubicBezTo>
                <a:close/>
                <a:moveTo>
                  <a:pt x="2366963" y="4519613"/>
                </a:moveTo>
                <a:cubicBezTo>
                  <a:pt x="2366963" y="4637790"/>
                  <a:pt x="2270827" y="4733925"/>
                  <a:pt x="2152650" y="4733925"/>
                </a:cubicBezTo>
                <a:lnTo>
                  <a:pt x="1540669" y="4733925"/>
                </a:lnTo>
                <a:cubicBezTo>
                  <a:pt x="1422492" y="4733925"/>
                  <a:pt x="1326356" y="4637790"/>
                  <a:pt x="1326356" y="4519613"/>
                </a:cubicBezTo>
                <a:lnTo>
                  <a:pt x="1326356" y="4010025"/>
                </a:lnTo>
                <a:lnTo>
                  <a:pt x="2366963" y="4010025"/>
                </a:lnTo>
                <a:close/>
                <a:moveTo>
                  <a:pt x="2366963" y="3867150"/>
                </a:moveTo>
                <a:lnTo>
                  <a:pt x="1326356" y="3867150"/>
                </a:lnTo>
                <a:lnTo>
                  <a:pt x="1326356" y="1009650"/>
                </a:lnTo>
                <a:lnTo>
                  <a:pt x="2366963" y="1009650"/>
                </a:lnTo>
                <a:close/>
                <a:moveTo>
                  <a:pt x="2366963" y="866775"/>
                </a:moveTo>
                <a:lnTo>
                  <a:pt x="1326356" y="866775"/>
                </a:lnTo>
                <a:lnTo>
                  <a:pt x="1326356" y="357188"/>
                </a:lnTo>
                <a:cubicBezTo>
                  <a:pt x="1326356" y="239011"/>
                  <a:pt x="1422492" y="142875"/>
                  <a:pt x="1540669" y="142875"/>
                </a:cubicBezTo>
                <a:lnTo>
                  <a:pt x="2152650" y="142875"/>
                </a:lnTo>
                <a:cubicBezTo>
                  <a:pt x="2270827" y="142875"/>
                  <a:pt x="2366963" y="239011"/>
                  <a:pt x="2366963" y="357188"/>
                </a:cubicBezTo>
                <a:close/>
                <a:moveTo>
                  <a:pt x="4580173" y="4535777"/>
                </a:moveTo>
                <a:lnTo>
                  <a:pt x="3985289" y="4723648"/>
                </a:lnTo>
                <a:cubicBezTo>
                  <a:pt x="3870798" y="4760405"/>
                  <a:pt x="3744821" y="4693949"/>
                  <a:pt x="3709502" y="4580068"/>
                </a:cubicBezTo>
                <a:lnTo>
                  <a:pt x="2520115" y="809415"/>
                </a:lnTo>
                <a:cubicBezTo>
                  <a:pt x="2483615" y="693715"/>
                  <a:pt x="2547985" y="569881"/>
                  <a:pt x="2663600" y="533371"/>
                </a:cubicBezTo>
                <a:lnTo>
                  <a:pt x="3258484" y="345491"/>
                </a:lnTo>
                <a:cubicBezTo>
                  <a:pt x="3371879" y="308934"/>
                  <a:pt x="3498828" y="374485"/>
                  <a:pt x="3534280" y="489080"/>
                </a:cubicBezTo>
                <a:lnTo>
                  <a:pt x="4723667" y="4259733"/>
                </a:lnTo>
                <a:cubicBezTo>
                  <a:pt x="4760148" y="4375433"/>
                  <a:pt x="4695778" y="4499258"/>
                  <a:pt x="4580173" y="4535777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25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D51EBA3F-483B-4841-9B00-24877966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DB62F4B-FE92-43A0-B617-B55AFB2BE390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2510004-EB06-48BE-918F-F944BAFD8DFA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205913" cy="695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Missão, valores, objetivos e metas institucionais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21FA814-351F-44F0-A1A4-380311A7C066}"/>
              </a:ext>
            </a:extLst>
          </p:cNvPr>
          <p:cNvSpPr/>
          <p:nvPr/>
        </p:nvSpPr>
        <p:spPr>
          <a:xfrm>
            <a:off x="1819037" y="1354141"/>
            <a:ext cx="5102463" cy="4915185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ctr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 pública e institucional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democrática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Inclusão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Inovação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e desenvolvimento tecnológico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Pluralismo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Sustentabilidade e responsabilidade social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 e interesse público</a:t>
            </a:r>
          </a:p>
        </p:txBody>
      </p:sp>
      <p:sp>
        <p:nvSpPr>
          <p:cNvPr id="13" name="Gráfico 13">
            <a:extLst>
              <a:ext uri="{FF2B5EF4-FFF2-40B4-BE49-F238E27FC236}">
                <a16:creationId xmlns:a16="http://schemas.microsoft.com/office/drawing/2014/main" id="{26B18677-4D68-41F7-A0B6-CC45FE6CC77B}"/>
              </a:ext>
            </a:extLst>
          </p:cNvPr>
          <p:cNvSpPr/>
          <p:nvPr/>
        </p:nvSpPr>
        <p:spPr>
          <a:xfrm>
            <a:off x="305794" y="666750"/>
            <a:ext cx="835012" cy="835012"/>
          </a:xfrm>
          <a:custGeom>
            <a:avLst/>
            <a:gdLst>
              <a:gd name="connsiteX0" fmla="*/ 1846659 w 4876756"/>
              <a:gd name="connsiteY0" fmla="*/ 3526869 h 4876800"/>
              <a:gd name="connsiteX1" fmla="*/ 1918097 w 4876756"/>
              <a:gd name="connsiteY1" fmla="*/ 3455432 h 4876800"/>
              <a:gd name="connsiteX2" fmla="*/ 1918097 w 4876756"/>
              <a:gd name="connsiteY2" fmla="*/ 1421368 h 4876800"/>
              <a:gd name="connsiteX3" fmla="*/ 1846659 w 4876756"/>
              <a:gd name="connsiteY3" fmla="*/ 1349931 h 4876800"/>
              <a:gd name="connsiteX4" fmla="*/ 1775222 w 4876756"/>
              <a:gd name="connsiteY4" fmla="*/ 1421368 h 4876800"/>
              <a:gd name="connsiteX5" fmla="*/ 1775222 w 4876756"/>
              <a:gd name="connsiteY5" fmla="*/ 3455442 h 4876800"/>
              <a:gd name="connsiteX6" fmla="*/ 1846659 w 4876756"/>
              <a:gd name="connsiteY6" fmla="*/ 3526869 h 4876800"/>
              <a:gd name="connsiteX7" fmla="*/ 3596164 w 4876756"/>
              <a:gd name="connsiteY7" fmla="*/ 1342120 h 4876800"/>
              <a:gd name="connsiteX8" fmla="*/ 3396834 w 4876756"/>
              <a:gd name="connsiteY8" fmla="*/ 1238431 h 4876800"/>
              <a:gd name="connsiteX9" fmla="*/ 3062450 w 4876756"/>
              <a:gd name="connsiteY9" fmla="*/ 1344035 h 4876800"/>
              <a:gd name="connsiteX10" fmla="*/ 2958798 w 4876756"/>
              <a:gd name="connsiteY10" fmla="*/ 1543288 h 4876800"/>
              <a:gd name="connsiteX11" fmla="*/ 3222498 w 4876756"/>
              <a:gd name="connsiteY11" fmla="*/ 2379297 h 4876800"/>
              <a:gd name="connsiteX12" fmla="*/ 3312119 w 4876756"/>
              <a:gd name="connsiteY12" fmla="*/ 2425932 h 4876800"/>
              <a:gd name="connsiteX13" fmla="*/ 3358753 w 4876756"/>
              <a:gd name="connsiteY13" fmla="*/ 2336311 h 4876800"/>
              <a:gd name="connsiteX14" fmla="*/ 3095053 w 4876756"/>
              <a:gd name="connsiteY14" fmla="*/ 1500302 h 4876800"/>
              <a:gd name="connsiteX15" fmla="*/ 3105474 w 4876756"/>
              <a:gd name="connsiteY15" fmla="*/ 1480271 h 4876800"/>
              <a:gd name="connsiteX16" fmla="*/ 3439849 w 4876756"/>
              <a:gd name="connsiteY16" fmla="*/ 1374667 h 4876800"/>
              <a:gd name="connsiteX17" fmla="*/ 3459899 w 4876756"/>
              <a:gd name="connsiteY17" fmla="*/ 1385097 h 4876800"/>
              <a:gd name="connsiteX18" fmla="*/ 4148709 w 4876756"/>
              <a:gd name="connsiteY18" fmla="*/ 3568827 h 4876800"/>
              <a:gd name="connsiteX19" fmla="*/ 4138289 w 4876756"/>
              <a:gd name="connsiteY19" fmla="*/ 3588858 h 4876800"/>
              <a:gd name="connsiteX20" fmla="*/ 3803904 w 4876756"/>
              <a:gd name="connsiteY20" fmla="*/ 3694462 h 4876800"/>
              <a:gd name="connsiteX21" fmla="*/ 3783863 w 4876756"/>
              <a:gd name="connsiteY21" fmla="*/ 3684032 h 4876800"/>
              <a:gd name="connsiteX22" fmla="*/ 3458956 w 4876756"/>
              <a:gd name="connsiteY22" fmla="*/ 2653970 h 4876800"/>
              <a:gd name="connsiteX23" fmla="*/ 3369336 w 4876756"/>
              <a:gd name="connsiteY23" fmla="*/ 2607335 h 4876800"/>
              <a:gd name="connsiteX24" fmla="*/ 3322701 w 4876756"/>
              <a:gd name="connsiteY24" fmla="*/ 2696956 h 4876800"/>
              <a:gd name="connsiteX25" fmla="*/ 3647618 w 4876756"/>
              <a:gd name="connsiteY25" fmla="*/ 3727018 h 4876800"/>
              <a:gd name="connsiteX26" fmla="*/ 3846948 w 4876756"/>
              <a:gd name="connsiteY26" fmla="*/ 3830708 h 4876800"/>
              <a:gd name="connsiteX27" fmla="*/ 4181332 w 4876756"/>
              <a:gd name="connsiteY27" fmla="*/ 3725104 h 4876800"/>
              <a:gd name="connsiteX28" fmla="*/ 4284983 w 4876756"/>
              <a:gd name="connsiteY28" fmla="*/ 3525850 h 4876800"/>
              <a:gd name="connsiteX29" fmla="*/ 734616 w 4876756"/>
              <a:gd name="connsiteY29" fmla="*/ 3442316 h 4876800"/>
              <a:gd name="connsiteX30" fmla="*/ 734616 w 4876756"/>
              <a:gd name="connsiteY30" fmla="*/ 1720234 h 4876800"/>
              <a:gd name="connsiteX31" fmla="*/ 663178 w 4876756"/>
              <a:gd name="connsiteY31" fmla="*/ 1648797 h 4876800"/>
              <a:gd name="connsiteX32" fmla="*/ 591741 w 4876756"/>
              <a:gd name="connsiteY32" fmla="*/ 1720234 h 4876800"/>
              <a:gd name="connsiteX33" fmla="*/ 591741 w 4876756"/>
              <a:gd name="connsiteY33" fmla="*/ 3442316 h 4876800"/>
              <a:gd name="connsiteX34" fmla="*/ 663178 w 4876756"/>
              <a:gd name="connsiteY34" fmla="*/ 3513754 h 4876800"/>
              <a:gd name="connsiteX35" fmla="*/ 734616 w 4876756"/>
              <a:gd name="connsiteY35" fmla="*/ 3442316 h 4876800"/>
              <a:gd name="connsiteX36" fmla="*/ 4859903 w 4876756"/>
              <a:gd name="connsiteY36" fmla="*/ 4216746 h 4876800"/>
              <a:gd name="connsiteX37" fmla="*/ 3670526 w 4876756"/>
              <a:gd name="connsiteY37" fmla="*/ 446094 h 4876800"/>
              <a:gd name="connsiteX38" fmla="*/ 3215450 w 4876756"/>
              <a:gd name="connsiteY38" fmla="*/ 209245 h 4876800"/>
              <a:gd name="connsiteX39" fmla="*/ 2620566 w 4876756"/>
              <a:gd name="connsiteY39" fmla="*/ 397116 h 4876800"/>
              <a:gd name="connsiteX40" fmla="*/ 2509838 w 4876756"/>
              <a:gd name="connsiteY40" fmla="*/ 454609 h 4876800"/>
              <a:gd name="connsiteX41" fmla="*/ 2509838 w 4876756"/>
              <a:gd name="connsiteY41" fmla="*/ 357188 h 4876800"/>
              <a:gd name="connsiteX42" fmla="*/ 2152650 w 4876756"/>
              <a:gd name="connsiteY42" fmla="*/ 0 h 4876800"/>
              <a:gd name="connsiteX43" fmla="*/ 1540669 w 4876756"/>
              <a:gd name="connsiteY43" fmla="*/ 0 h 4876800"/>
              <a:gd name="connsiteX44" fmla="*/ 1183481 w 4876756"/>
              <a:gd name="connsiteY44" fmla="*/ 357188 h 4876800"/>
              <a:gd name="connsiteX45" fmla="*/ 1183481 w 4876756"/>
              <a:gd name="connsiteY45" fmla="*/ 357378 h 4876800"/>
              <a:gd name="connsiteX46" fmla="*/ 969169 w 4876756"/>
              <a:gd name="connsiteY46" fmla="*/ 285750 h 4876800"/>
              <a:gd name="connsiteX47" fmla="*/ 357188 w 4876756"/>
              <a:gd name="connsiteY47" fmla="*/ 285750 h 4876800"/>
              <a:gd name="connsiteX48" fmla="*/ 0 w 4876756"/>
              <a:gd name="connsiteY48" fmla="*/ 642938 h 4876800"/>
              <a:gd name="connsiteX49" fmla="*/ 0 w 4876756"/>
              <a:gd name="connsiteY49" fmla="*/ 3120562 h 4876800"/>
              <a:gd name="connsiteX50" fmla="*/ 71438 w 4876756"/>
              <a:gd name="connsiteY50" fmla="*/ 3191999 h 4876800"/>
              <a:gd name="connsiteX51" fmla="*/ 142875 w 4876756"/>
              <a:gd name="connsiteY51" fmla="*/ 3120562 h 4876800"/>
              <a:gd name="connsiteX52" fmla="*/ 142875 w 4876756"/>
              <a:gd name="connsiteY52" fmla="*/ 1310907 h 4876800"/>
              <a:gd name="connsiteX53" fmla="*/ 1183481 w 4876756"/>
              <a:gd name="connsiteY53" fmla="*/ 1310907 h 4876800"/>
              <a:gd name="connsiteX54" fmla="*/ 1183481 w 4876756"/>
              <a:gd name="connsiteY54" fmla="*/ 3851634 h 4876800"/>
              <a:gd name="connsiteX55" fmla="*/ 142875 w 4876756"/>
              <a:gd name="connsiteY55" fmla="*/ 3851634 h 4876800"/>
              <a:gd name="connsiteX56" fmla="*/ 142875 w 4876756"/>
              <a:gd name="connsiteY56" fmla="*/ 3453927 h 4876800"/>
              <a:gd name="connsiteX57" fmla="*/ 71438 w 4876756"/>
              <a:gd name="connsiteY57" fmla="*/ 3382490 h 4876800"/>
              <a:gd name="connsiteX58" fmla="*/ 0 w 4876756"/>
              <a:gd name="connsiteY58" fmla="*/ 3453927 h 4876800"/>
              <a:gd name="connsiteX59" fmla="*/ 0 w 4876756"/>
              <a:gd name="connsiteY59" fmla="*/ 4519613 h 4876800"/>
              <a:gd name="connsiteX60" fmla="*/ 357188 w 4876756"/>
              <a:gd name="connsiteY60" fmla="*/ 4876800 h 4876800"/>
              <a:gd name="connsiteX61" fmla="*/ 969169 w 4876756"/>
              <a:gd name="connsiteY61" fmla="*/ 4876800 h 4876800"/>
              <a:gd name="connsiteX62" fmla="*/ 1254919 w 4876756"/>
              <a:gd name="connsiteY62" fmla="*/ 4733678 h 4876800"/>
              <a:gd name="connsiteX63" fmla="*/ 1540669 w 4876756"/>
              <a:gd name="connsiteY63" fmla="*/ 4876800 h 4876800"/>
              <a:gd name="connsiteX64" fmla="*/ 2152650 w 4876756"/>
              <a:gd name="connsiteY64" fmla="*/ 4876800 h 4876800"/>
              <a:gd name="connsiteX65" fmla="*/ 2509838 w 4876756"/>
              <a:gd name="connsiteY65" fmla="*/ 4519613 h 4876800"/>
              <a:gd name="connsiteX66" fmla="*/ 2509838 w 4876756"/>
              <a:gd name="connsiteY66" fmla="*/ 1251785 h 4876800"/>
              <a:gd name="connsiteX67" fmla="*/ 3573237 w 4876756"/>
              <a:gd name="connsiteY67" fmla="*/ 4623045 h 4876800"/>
              <a:gd name="connsiteX68" fmla="*/ 4028313 w 4876756"/>
              <a:gd name="connsiteY68" fmla="*/ 4859884 h 4876800"/>
              <a:gd name="connsiteX69" fmla="*/ 4623197 w 4876756"/>
              <a:gd name="connsiteY69" fmla="*/ 4672013 h 4876800"/>
              <a:gd name="connsiteX70" fmla="*/ 4859903 w 4876756"/>
              <a:gd name="connsiteY70" fmla="*/ 4216746 h 4876800"/>
              <a:gd name="connsiteX71" fmla="*/ 1183481 w 4876756"/>
              <a:gd name="connsiteY71" fmla="*/ 4519613 h 4876800"/>
              <a:gd name="connsiteX72" fmla="*/ 969169 w 4876756"/>
              <a:gd name="connsiteY72" fmla="*/ 4733925 h 4876800"/>
              <a:gd name="connsiteX73" fmla="*/ 357188 w 4876756"/>
              <a:gd name="connsiteY73" fmla="*/ 4733925 h 4876800"/>
              <a:gd name="connsiteX74" fmla="*/ 142875 w 4876756"/>
              <a:gd name="connsiteY74" fmla="*/ 4519613 h 4876800"/>
              <a:gd name="connsiteX75" fmla="*/ 142875 w 4876756"/>
              <a:gd name="connsiteY75" fmla="*/ 4454157 h 4876800"/>
              <a:gd name="connsiteX76" fmla="*/ 1183481 w 4876756"/>
              <a:gd name="connsiteY76" fmla="*/ 4454157 h 4876800"/>
              <a:gd name="connsiteX77" fmla="*/ 1183481 w 4876756"/>
              <a:gd name="connsiteY77" fmla="*/ 4311282 h 4876800"/>
              <a:gd name="connsiteX78" fmla="*/ 142875 w 4876756"/>
              <a:gd name="connsiteY78" fmla="*/ 4311282 h 4876800"/>
              <a:gd name="connsiteX79" fmla="*/ 142875 w 4876756"/>
              <a:gd name="connsiteY79" fmla="*/ 3994509 h 4876800"/>
              <a:gd name="connsiteX80" fmla="*/ 1183481 w 4876756"/>
              <a:gd name="connsiteY80" fmla="*/ 3994509 h 4876800"/>
              <a:gd name="connsiteX81" fmla="*/ 1183481 w 4876756"/>
              <a:gd name="connsiteY81" fmla="*/ 1168032 h 4876800"/>
              <a:gd name="connsiteX82" fmla="*/ 142875 w 4876756"/>
              <a:gd name="connsiteY82" fmla="*/ 1168032 h 4876800"/>
              <a:gd name="connsiteX83" fmla="*/ 142875 w 4876756"/>
              <a:gd name="connsiteY83" fmla="*/ 851268 h 4876800"/>
              <a:gd name="connsiteX84" fmla="*/ 1183481 w 4876756"/>
              <a:gd name="connsiteY84" fmla="*/ 851268 h 4876800"/>
              <a:gd name="connsiteX85" fmla="*/ 1183481 w 4876756"/>
              <a:gd name="connsiteY85" fmla="*/ 708393 h 4876800"/>
              <a:gd name="connsiteX86" fmla="*/ 142875 w 4876756"/>
              <a:gd name="connsiteY86" fmla="*/ 708393 h 4876800"/>
              <a:gd name="connsiteX87" fmla="*/ 142875 w 4876756"/>
              <a:gd name="connsiteY87" fmla="*/ 642938 h 4876800"/>
              <a:gd name="connsiteX88" fmla="*/ 357188 w 4876756"/>
              <a:gd name="connsiteY88" fmla="*/ 428625 h 4876800"/>
              <a:gd name="connsiteX89" fmla="*/ 969169 w 4876756"/>
              <a:gd name="connsiteY89" fmla="*/ 428625 h 4876800"/>
              <a:gd name="connsiteX90" fmla="*/ 1183481 w 4876756"/>
              <a:gd name="connsiteY90" fmla="*/ 642938 h 4876800"/>
              <a:gd name="connsiteX91" fmla="*/ 2366963 w 4876756"/>
              <a:gd name="connsiteY91" fmla="*/ 4519613 h 4876800"/>
              <a:gd name="connsiteX92" fmla="*/ 2152650 w 4876756"/>
              <a:gd name="connsiteY92" fmla="*/ 4733925 h 4876800"/>
              <a:gd name="connsiteX93" fmla="*/ 1540669 w 4876756"/>
              <a:gd name="connsiteY93" fmla="*/ 4733925 h 4876800"/>
              <a:gd name="connsiteX94" fmla="*/ 1326356 w 4876756"/>
              <a:gd name="connsiteY94" fmla="*/ 4519613 h 4876800"/>
              <a:gd name="connsiteX95" fmla="*/ 1326356 w 4876756"/>
              <a:gd name="connsiteY95" fmla="*/ 4010025 h 4876800"/>
              <a:gd name="connsiteX96" fmla="*/ 2366963 w 4876756"/>
              <a:gd name="connsiteY96" fmla="*/ 4010025 h 4876800"/>
              <a:gd name="connsiteX97" fmla="*/ 2366963 w 4876756"/>
              <a:gd name="connsiteY97" fmla="*/ 3867150 h 4876800"/>
              <a:gd name="connsiteX98" fmla="*/ 1326356 w 4876756"/>
              <a:gd name="connsiteY98" fmla="*/ 3867150 h 4876800"/>
              <a:gd name="connsiteX99" fmla="*/ 1326356 w 4876756"/>
              <a:gd name="connsiteY99" fmla="*/ 1009650 h 4876800"/>
              <a:gd name="connsiteX100" fmla="*/ 2366963 w 4876756"/>
              <a:gd name="connsiteY100" fmla="*/ 1009650 h 4876800"/>
              <a:gd name="connsiteX101" fmla="*/ 2366963 w 4876756"/>
              <a:gd name="connsiteY101" fmla="*/ 866775 h 4876800"/>
              <a:gd name="connsiteX102" fmla="*/ 1326356 w 4876756"/>
              <a:gd name="connsiteY102" fmla="*/ 866775 h 4876800"/>
              <a:gd name="connsiteX103" fmla="*/ 1326356 w 4876756"/>
              <a:gd name="connsiteY103" fmla="*/ 357188 h 4876800"/>
              <a:gd name="connsiteX104" fmla="*/ 1540669 w 4876756"/>
              <a:gd name="connsiteY104" fmla="*/ 142875 h 4876800"/>
              <a:gd name="connsiteX105" fmla="*/ 2152650 w 4876756"/>
              <a:gd name="connsiteY105" fmla="*/ 142875 h 4876800"/>
              <a:gd name="connsiteX106" fmla="*/ 2366963 w 4876756"/>
              <a:gd name="connsiteY106" fmla="*/ 357188 h 4876800"/>
              <a:gd name="connsiteX107" fmla="*/ 4580173 w 4876756"/>
              <a:gd name="connsiteY107" fmla="*/ 4535777 h 4876800"/>
              <a:gd name="connsiteX108" fmla="*/ 3985289 w 4876756"/>
              <a:gd name="connsiteY108" fmla="*/ 4723648 h 4876800"/>
              <a:gd name="connsiteX109" fmla="*/ 3709502 w 4876756"/>
              <a:gd name="connsiteY109" fmla="*/ 4580068 h 4876800"/>
              <a:gd name="connsiteX110" fmla="*/ 2520115 w 4876756"/>
              <a:gd name="connsiteY110" fmla="*/ 809415 h 4876800"/>
              <a:gd name="connsiteX111" fmla="*/ 2663600 w 4876756"/>
              <a:gd name="connsiteY111" fmla="*/ 533371 h 4876800"/>
              <a:gd name="connsiteX112" fmla="*/ 3258484 w 4876756"/>
              <a:gd name="connsiteY112" fmla="*/ 345491 h 4876800"/>
              <a:gd name="connsiteX113" fmla="*/ 3534280 w 4876756"/>
              <a:gd name="connsiteY113" fmla="*/ 489080 h 4876800"/>
              <a:gd name="connsiteX114" fmla="*/ 4723667 w 4876756"/>
              <a:gd name="connsiteY114" fmla="*/ 4259733 h 4876800"/>
              <a:gd name="connsiteX115" fmla="*/ 4580173 w 4876756"/>
              <a:gd name="connsiteY115" fmla="*/ 4535777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876756" h="4876800">
                <a:moveTo>
                  <a:pt x="1846659" y="3526869"/>
                </a:moveTo>
                <a:cubicBezTo>
                  <a:pt x="1886112" y="3526869"/>
                  <a:pt x="1918097" y="3494884"/>
                  <a:pt x="1918097" y="3455432"/>
                </a:cubicBezTo>
                <a:lnTo>
                  <a:pt x="1918097" y="1421368"/>
                </a:lnTo>
                <a:cubicBezTo>
                  <a:pt x="1918097" y="1381916"/>
                  <a:pt x="1886112" y="1349931"/>
                  <a:pt x="1846659" y="1349931"/>
                </a:cubicBezTo>
                <a:cubicBezTo>
                  <a:pt x="1807207" y="1349931"/>
                  <a:pt x="1775222" y="1381916"/>
                  <a:pt x="1775222" y="1421368"/>
                </a:cubicBezTo>
                <a:lnTo>
                  <a:pt x="1775222" y="3455442"/>
                </a:lnTo>
                <a:cubicBezTo>
                  <a:pt x="1775222" y="3494884"/>
                  <a:pt x="1807207" y="3526869"/>
                  <a:pt x="1846659" y="3526869"/>
                </a:cubicBezTo>
                <a:close/>
                <a:moveTo>
                  <a:pt x="3596164" y="1342120"/>
                </a:moveTo>
                <a:cubicBezTo>
                  <a:pt x="3570475" y="1259310"/>
                  <a:pt x="3479045" y="1212037"/>
                  <a:pt x="3396834" y="1238431"/>
                </a:cubicBezTo>
                <a:lnTo>
                  <a:pt x="3062450" y="1344035"/>
                </a:lnTo>
                <a:cubicBezTo>
                  <a:pt x="2978953" y="1370409"/>
                  <a:pt x="2932462" y="1459792"/>
                  <a:pt x="2958798" y="1543288"/>
                </a:cubicBezTo>
                <a:lnTo>
                  <a:pt x="3222498" y="2379297"/>
                </a:lnTo>
                <a:cubicBezTo>
                  <a:pt x="3234366" y="2416921"/>
                  <a:pt x="3274457" y="2437781"/>
                  <a:pt x="3312119" y="2425932"/>
                </a:cubicBezTo>
                <a:cubicBezTo>
                  <a:pt x="3349743" y="2414064"/>
                  <a:pt x="3370621" y="2373944"/>
                  <a:pt x="3358753" y="2336311"/>
                </a:cubicBezTo>
                <a:lnTo>
                  <a:pt x="3095053" y="1500302"/>
                </a:lnTo>
                <a:cubicBezTo>
                  <a:pt x="3092406" y="1491910"/>
                  <a:pt x="3097073" y="1482919"/>
                  <a:pt x="3105474" y="1480271"/>
                </a:cubicBezTo>
                <a:lnTo>
                  <a:pt x="3439849" y="1374667"/>
                </a:lnTo>
                <a:cubicBezTo>
                  <a:pt x="3449298" y="1372010"/>
                  <a:pt x="3456689" y="1375905"/>
                  <a:pt x="3459899" y="1385097"/>
                </a:cubicBezTo>
                <a:lnTo>
                  <a:pt x="4148709" y="3568827"/>
                </a:lnTo>
                <a:cubicBezTo>
                  <a:pt x="4151357" y="3577219"/>
                  <a:pt x="4146690" y="3586210"/>
                  <a:pt x="4138289" y="3588858"/>
                </a:cubicBezTo>
                <a:lnTo>
                  <a:pt x="3803904" y="3694462"/>
                </a:lnTo>
                <a:cubicBezTo>
                  <a:pt x="3794531" y="3697138"/>
                  <a:pt x="3787054" y="3693243"/>
                  <a:pt x="3783863" y="3684032"/>
                </a:cubicBezTo>
                <a:lnTo>
                  <a:pt x="3458956" y="2653970"/>
                </a:lnTo>
                <a:cubicBezTo>
                  <a:pt x="3447079" y="2616346"/>
                  <a:pt x="3406997" y="2595467"/>
                  <a:pt x="3369336" y="2607335"/>
                </a:cubicBezTo>
                <a:cubicBezTo>
                  <a:pt x="3331712" y="2619204"/>
                  <a:pt x="3310833" y="2659323"/>
                  <a:pt x="3322701" y="2696956"/>
                </a:cubicBezTo>
                <a:lnTo>
                  <a:pt x="3647618" y="3727018"/>
                </a:lnTo>
                <a:cubicBezTo>
                  <a:pt x="3673031" y="3809286"/>
                  <a:pt x="3764709" y="3857216"/>
                  <a:pt x="3846948" y="3830708"/>
                </a:cubicBezTo>
                <a:lnTo>
                  <a:pt x="4181332" y="3725104"/>
                </a:lnTo>
                <a:cubicBezTo>
                  <a:pt x="4264828" y="3698729"/>
                  <a:pt x="4311320" y="3609346"/>
                  <a:pt x="4284983" y="3525850"/>
                </a:cubicBezTo>
                <a:close/>
                <a:moveTo>
                  <a:pt x="734616" y="3442316"/>
                </a:moveTo>
                <a:lnTo>
                  <a:pt x="734616" y="1720234"/>
                </a:lnTo>
                <a:cubicBezTo>
                  <a:pt x="734616" y="1680782"/>
                  <a:pt x="702631" y="1648797"/>
                  <a:pt x="663178" y="1648797"/>
                </a:cubicBezTo>
                <a:cubicBezTo>
                  <a:pt x="623726" y="1648797"/>
                  <a:pt x="591741" y="1680782"/>
                  <a:pt x="591741" y="1720234"/>
                </a:cubicBezTo>
                <a:lnTo>
                  <a:pt x="591741" y="3442316"/>
                </a:lnTo>
                <a:cubicBezTo>
                  <a:pt x="591741" y="3481769"/>
                  <a:pt x="623726" y="3513754"/>
                  <a:pt x="663178" y="3513754"/>
                </a:cubicBezTo>
                <a:cubicBezTo>
                  <a:pt x="702631" y="3513754"/>
                  <a:pt x="734616" y="3481769"/>
                  <a:pt x="734616" y="3442316"/>
                </a:cubicBezTo>
                <a:close/>
                <a:moveTo>
                  <a:pt x="4859903" y="4216746"/>
                </a:moveTo>
                <a:lnTo>
                  <a:pt x="3670526" y="446094"/>
                </a:lnTo>
                <a:cubicBezTo>
                  <a:pt x="3611366" y="255508"/>
                  <a:pt x="3402807" y="149123"/>
                  <a:pt x="3215450" y="209245"/>
                </a:cubicBezTo>
                <a:lnTo>
                  <a:pt x="2620566" y="397116"/>
                </a:lnTo>
                <a:cubicBezTo>
                  <a:pt x="2579446" y="410108"/>
                  <a:pt x="2542280" y="429816"/>
                  <a:pt x="2509838" y="454609"/>
                </a:cubicBezTo>
                <a:lnTo>
                  <a:pt x="2509838" y="357188"/>
                </a:lnTo>
                <a:cubicBezTo>
                  <a:pt x="2509838" y="160230"/>
                  <a:pt x="2349608" y="0"/>
                  <a:pt x="2152650" y="0"/>
                </a:cubicBezTo>
                <a:lnTo>
                  <a:pt x="1540669" y="0"/>
                </a:lnTo>
                <a:cubicBezTo>
                  <a:pt x="1343711" y="0"/>
                  <a:pt x="1183481" y="160230"/>
                  <a:pt x="1183481" y="357188"/>
                </a:cubicBezTo>
                <a:lnTo>
                  <a:pt x="1183481" y="357378"/>
                </a:lnTo>
                <a:cubicBezTo>
                  <a:pt x="1123741" y="312430"/>
                  <a:pt x="1049522" y="285750"/>
                  <a:pt x="969169" y="285750"/>
                </a:cubicBezTo>
                <a:lnTo>
                  <a:pt x="357188" y="285750"/>
                </a:lnTo>
                <a:cubicBezTo>
                  <a:pt x="160230" y="285750"/>
                  <a:pt x="0" y="445980"/>
                  <a:pt x="0" y="642938"/>
                </a:cubicBezTo>
                <a:lnTo>
                  <a:pt x="0" y="3120562"/>
                </a:lnTo>
                <a:cubicBezTo>
                  <a:pt x="0" y="3160014"/>
                  <a:pt x="31985" y="3191999"/>
                  <a:pt x="71438" y="3191999"/>
                </a:cubicBezTo>
                <a:cubicBezTo>
                  <a:pt x="110890" y="3191999"/>
                  <a:pt x="142875" y="3160014"/>
                  <a:pt x="142875" y="3120562"/>
                </a:cubicBezTo>
                <a:lnTo>
                  <a:pt x="142875" y="1310907"/>
                </a:lnTo>
                <a:lnTo>
                  <a:pt x="1183481" y="1310907"/>
                </a:lnTo>
                <a:lnTo>
                  <a:pt x="1183481" y="3851634"/>
                </a:lnTo>
                <a:lnTo>
                  <a:pt x="142875" y="3851634"/>
                </a:lnTo>
                <a:lnTo>
                  <a:pt x="142875" y="3453927"/>
                </a:lnTo>
                <a:cubicBezTo>
                  <a:pt x="142875" y="3414475"/>
                  <a:pt x="110890" y="3382490"/>
                  <a:pt x="71438" y="3382490"/>
                </a:cubicBezTo>
                <a:cubicBezTo>
                  <a:pt x="31985" y="3382490"/>
                  <a:pt x="0" y="3414475"/>
                  <a:pt x="0" y="3453927"/>
                </a:cubicBezTo>
                <a:lnTo>
                  <a:pt x="0" y="4519613"/>
                </a:lnTo>
                <a:cubicBezTo>
                  <a:pt x="0" y="4716571"/>
                  <a:pt x="160230" y="4876800"/>
                  <a:pt x="357188" y="4876800"/>
                </a:cubicBezTo>
                <a:lnTo>
                  <a:pt x="969169" y="4876800"/>
                </a:lnTo>
                <a:cubicBezTo>
                  <a:pt x="1085888" y="4876800"/>
                  <a:pt x="1189701" y="4820517"/>
                  <a:pt x="1254919" y="4733678"/>
                </a:cubicBezTo>
                <a:cubicBezTo>
                  <a:pt x="1320136" y="4820517"/>
                  <a:pt x="1423949" y="4876800"/>
                  <a:pt x="1540669" y="4876800"/>
                </a:cubicBezTo>
                <a:lnTo>
                  <a:pt x="2152650" y="4876800"/>
                </a:lnTo>
                <a:cubicBezTo>
                  <a:pt x="2349608" y="4876800"/>
                  <a:pt x="2509838" y="4716571"/>
                  <a:pt x="2509838" y="4519613"/>
                </a:cubicBezTo>
                <a:lnTo>
                  <a:pt x="2509838" y="1251785"/>
                </a:lnTo>
                <a:lnTo>
                  <a:pt x="3573237" y="4623045"/>
                </a:lnTo>
                <a:cubicBezTo>
                  <a:pt x="3631159" y="4810582"/>
                  <a:pt x="3840252" y="4920520"/>
                  <a:pt x="4028313" y="4859884"/>
                </a:cubicBezTo>
                <a:lnTo>
                  <a:pt x="4623197" y="4672013"/>
                </a:lnTo>
                <a:cubicBezTo>
                  <a:pt x="4813907" y="4611786"/>
                  <a:pt x="4920101" y="4407551"/>
                  <a:pt x="4859903" y="4216746"/>
                </a:cubicBezTo>
                <a:close/>
                <a:moveTo>
                  <a:pt x="1183481" y="4519613"/>
                </a:moveTo>
                <a:cubicBezTo>
                  <a:pt x="1183481" y="4637790"/>
                  <a:pt x="1087345" y="4733925"/>
                  <a:pt x="969169" y="4733925"/>
                </a:cubicBezTo>
                <a:lnTo>
                  <a:pt x="357188" y="4733925"/>
                </a:lnTo>
                <a:cubicBezTo>
                  <a:pt x="239011" y="4733925"/>
                  <a:pt x="142875" y="4637790"/>
                  <a:pt x="142875" y="4519613"/>
                </a:cubicBezTo>
                <a:lnTo>
                  <a:pt x="142875" y="4454157"/>
                </a:lnTo>
                <a:lnTo>
                  <a:pt x="1183481" y="4454157"/>
                </a:lnTo>
                <a:close/>
                <a:moveTo>
                  <a:pt x="1183481" y="4311282"/>
                </a:moveTo>
                <a:lnTo>
                  <a:pt x="142875" y="4311282"/>
                </a:lnTo>
                <a:lnTo>
                  <a:pt x="142875" y="3994509"/>
                </a:lnTo>
                <a:lnTo>
                  <a:pt x="1183481" y="3994509"/>
                </a:lnTo>
                <a:close/>
                <a:moveTo>
                  <a:pt x="1183481" y="1168032"/>
                </a:moveTo>
                <a:lnTo>
                  <a:pt x="142875" y="1168032"/>
                </a:lnTo>
                <a:lnTo>
                  <a:pt x="142875" y="851268"/>
                </a:lnTo>
                <a:lnTo>
                  <a:pt x="1183481" y="851268"/>
                </a:lnTo>
                <a:close/>
                <a:moveTo>
                  <a:pt x="1183481" y="708393"/>
                </a:moveTo>
                <a:lnTo>
                  <a:pt x="142875" y="708393"/>
                </a:lnTo>
                <a:lnTo>
                  <a:pt x="142875" y="642938"/>
                </a:lnTo>
                <a:cubicBezTo>
                  <a:pt x="142875" y="524761"/>
                  <a:pt x="239011" y="428625"/>
                  <a:pt x="357188" y="428625"/>
                </a:cubicBezTo>
                <a:lnTo>
                  <a:pt x="969169" y="428625"/>
                </a:lnTo>
                <a:cubicBezTo>
                  <a:pt x="1087345" y="428625"/>
                  <a:pt x="1183481" y="524761"/>
                  <a:pt x="1183481" y="642938"/>
                </a:cubicBezTo>
                <a:close/>
                <a:moveTo>
                  <a:pt x="2366963" y="4519613"/>
                </a:moveTo>
                <a:cubicBezTo>
                  <a:pt x="2366963" y="4637790"/>
                  <a:pt x="2270827" y="4733925"/>
                  <a:pt x="2152650" y="4733925"/>
                </a:cubicBezTo>
                <a:lnTo>
                  <a:pt x="1540669" y="4733925"/>
                </a:lnTo>
                <a:cubicBezTo>
                  <a:pt x="1422492" y="4733925"/>
                  <a:pt x="1326356" y="4637790"/>
                  <a:pt x="1326356" y="4519613"/>
                </a:cubicBezTo>
                <a:lnTo>
                  <a:pt x="1326356" y="4010025"/>
                </a:lnTo>
                <a:lnTo>
                  <a:pt x="2366963" y="4010025"/>
                </a:lnTo>
                <a:close/>
                <a:moveTo>
                  <a:pt x="2366963" y="3867150"/>
                </a:moveTo>
                <a:lnTo>
                  <a:pt x="1326356" y="3867150"/>
                </a:lnTo>
                <a:lnTo>
                  <a:pt x="1326356" y="1009650"/>
                </a:lnTo>
                <a:lnTo>
                  <a:pt x="2366963" y="1009650"/>
                </a:lnTo>
                <a:close/>
                <a:moveTo>
                  <a:pt x="2366963" y="866775"/>
                </a:moveTo>
                <a:lnTo>
                  <a:pt x="1326356" y="866775"/>
                </a:lnTo>
                <a:lnTo>
                  <a:pt x="1326356" y="357188"/>
                </a:lnTo>
                <a:cubicBezTo>
                  <a:pt x="1326356" y="239011"/>
                  <a:pt x="1422492" y="142875"/>
                  <a:pt x="1540669" y="142875"/>
                </a:cubicBezTo>
                <a:lnTo>
                  <a:pt x="2152650" y="142875"/>
                </a:lnTo>
                <a:cubicBezTo>
                  <a:pt x="2270827" y="142875"/>
                  <a:pt x="2366963" y="239011"/>
                  <a:pt x="2366963" y="357188"/>
                </a:cubicBezTo>
                <a:close/>
                <a:moveTo>
                  <a:pt x="4580173" y="4535777"/>
                </a:moveTo>
                <a:lnTo>
                  <a:pt x="3985289" y="4723648"/>
                </a:lnTo>
                <a:cubicBezTo>
                  <a:pt x="3870798" y="4760405"/>
                  <a:pt x="3744821" y="4693949"/>
                  <a:pt x="3709502" y="4580068"/>
                </a:cubicBezTo>
                <a:lnTo>
                  <a:pt x="2520115" y="809415"/>
                </a:lnTo>
                <a:cubicBezTo>
                  <a:pt x="2483615" y="693715"/>
                  <a:pt x="2547985" y="569881"/>
                  <a:pt x="2663600" y="533371"/>
                </a:cubicBezTo>
                <a:lnTo>
                  <a:pt x="3258484" y="345491"/>
                </a:lnTo>
                <a:cubicBezTo>
                  <a:pt x="3371879" y="308934"/>
                  <a:pt x="3498828" y="374485"/>
                  <a:pt x="3534280" y="489080"/>
                </a:cubicBezTo>
                <a:lnTo>
                  <a:pt x="4723667" y="4259733"/>
                </a:lnTo>
                <a:cubicBezTo>
                  <a:pt x="4760148" y="4375433"/>
                  <a:pt x="4695778" y="4499258"/>
                  <a:pt x="4580173" y="4535777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74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399A5E55-BD5B-4A98-9473-93E7B3178360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5" name="Gráfico 2">
            <a:extLst>
              <a:ext uri="{FF2B5EF4-FFF2-40B4-BE49-F238E27FC236}">
                <a16:creationId xmlns:a16="http://schemas.microsoft.com/office/drawing/2014/main" id="{7BB62AAE-0A9B-4239-822C-D92D82606F7C}"/>
              </a:ext>
            </a:extLst>
          </p:cNvPr>
          <p:cNvGrpSpPr>
            <a:grpSpLocks noChangeAspect="1"/>
          </p:cNvGrpSpPr>
          <p:nvPr/>
        </p:nvGrpSpPr>
        <p:grpSpPr>
          <a:xfrm>
            <a:off x="367462" y="620153"/>
            <a:ext cx="737438" cy="911788"/>
            <a:chOff x="4123867" y="990599"/>
            <a:chExt cx="3944264" cy="4876800"/>
          </a:xfrm>
          <a:solidFill>
            <a:schemeClr val="bg1"/>
          </a:soli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F59258F8-417C-4B62-9309-4954D2E1C235}"/>
                </a:ext>
              </a:extLst>
            </p:cNvPr>
            <p:cNvSpPr/>
            <p:nvPr/>
          </p:nvSpPr>
          <p:spPr>
            <a:xfrm>
              <a:off x="4123867" y="990600"/>
              <a:ext cx="3944264" cy="4876800"/>
            </a:xfrm>
            <a:custGeom>
              <a:avLst/>
              <a:gdLst>
                <a:gd name="connsiteX0" fmla="*/ 3944236 w 3944264"/>
                <a:gd name="connsiteY0" fmla="*/ 4660411 h 4876800"/>
                <a:gd name="connsiteX1" fmla="*/ 3609251 w 3944264"/>
                <a:gd name="connsiteY1" fmla="*/ 4239368 h 4876800"/>
                <a:gd name="connsiteX2" fmla="*/ 3530946 w 3944264"/>
                <a:gd name="connsiteY2" fmla="*/ 4206012 h 4876800"/>
                <a:gd name="connsiteX3" fmla="*/ 3667887 w 3944264"/>
                <a:gd name="connsiteY3" fmla="*/ 3925567 h 4876800"/>
                <a:gd name="connsiteX4" fmla="*/ 3667887 w 3944264"/>
                <a:gd name="connsiteY4" fmla="*/ 3682108 h 4876800"/>
                <a:gd name="connsiteX5" fmla="*/ 3291964 w 3944264"/>
                <a:gd name="connsiteY5" fmla="*/ 3306185 h 4876800"/>
                <a:gd name="connsiteX6" fmla="*/ 3186560 w 3944264"/>
                <a:gd name="connsiteY6" fmla="*/ 3306185 h 4876800"/>
                <a:gd name="connsiteX7" fmla="*/ 3095635 w 3944264"/>
                <a:gd name="connsiteY7" fmla="*/ 3317367 h 4876800"/>
                <a:gd name="connsiteX8" fmla="*/ 2975696 w 3944264"/>
                <a:gd name="connsiteY8" fmla="*/ 3261436 h 4876800"/>
                <a:gd name="connsiteX9" fmla="*/ 2897391 w 3944264"/>
                <a:gd name="connsiteY9" fmla="*/ 3228089 h 4876800"/>
                <a:gd name="connsiteX10" fmla="*/ 3034322 w 3944264"/>
                <a:gd name="connsiteY10" fmla="*/ 2947654 h 4876800"/>
                <a:gd name="connsiteX11" fmla="*/ 3034322 w 3944264"/>
                <a:gd name="connsiteY11" fmla="*/ 2704186 h 4876800"/>
                <a:gd name="connsiteX12" fmla="*/ 2677135 w 3944264"/>
                <a:gd name="connsiteY12" fmla="*/ 2328739 h 4876800"/>
                <a:gd name="connsiteX13" fmla="*/ 2677135 w 3944264"/>
                <a:gd name="connsiteY13" fmla="*/ 1969599 h 4876800"/>
                <a:gd name="connsiteX14" fmla="*/ 2962885 w 3944264"/>
                <a:gd name="connsiteY14" fmla="*/ 1969599 h 4876800"/>
                <a:gd name="connsiteX15" fmla="*/ 2962885 w 3944264"/>
                <a:gd name="connsiteY15" fmla="*/ 1540974 h 4876800"/>
                <a:gd name="connsiteX16" fmla="*/ 2677135 w 3944264"/>
                <a:gd name="connsiteY16" fmla="*/ 1540974 h 4876800"/>
                <a:gd name="connsiteX17" fmla="*/ 2677135 w 3944264"/>
                <a:gd name="connsiteY17" fmla="*/ 1356274 h 4876800"/>
                <a:gd name="connsiteX18" fmla="*/ 2677106 w 3944264"/>
                <a:gd name="connsiteY18" fmla="*/ 1354198 h 4876800"/>
                <a:gd name="connsiteX19" fmla="*/ 2342121 w 3944264"/>
                <a:gd name="connsiteY19" fmla="*/ 933155 h 4876800"/>
                <a:gd name="connsiteX20" fmla="*/ 2263816 w 3944264"/>
                <a:gd name="connsiteY20" fmla="*/ 899808 h 4876800"/>
                <a:gd name="connsiteX21" fmla="*/ 2400757 w 3944264"/>
                <a:gd name="connsiteY21" fmla="*/ 619382 h 4876800"/>
                <a:gd name="connsiteX22" fmla="*/ 2400757 w 3944264"/>
                <a:gd name="connsiteY22" fmla="*/ 375923 h 4876800"/>
                <a:gd name="connsiteX23" fmla="*/ 2024834 w 3944264"/>
                <a:gd name="connsiteY23" fmla="*/ 0 h 4876800"/>
                <a:gd name="connsiteX24" fmla="*/ 1919430 w 3944264"/>
                <a:gd name="connsiteY24" fmla="*/ 0 h 4876800"/>
                <a:gd name="connsiteX25" fmla="*/ 1543507 w 3944264"/>
                <a:gd name="connsiteY25" fmla="*/ 375923 h 4876800"/>
                <a:gd name="connsiteX26" fmla="*/ 1543507 w 3944264"/>
                <a:gd name="connsiteY26" fmla="*/ 619382 h 4876800"/>
                <a:gd name="connsiteX27" fmla="*/ 1680448 w 3944264"/>
                <a:gd name="connsiteY27" fmla="*/ 899817 h 4876800"/>
                <a:gd name="connsiteX28" fmla="*/ 1602143 w 3944264"/>
                <a:gd name="connsiteY28" fmla="*/ 933164 h 4876800"/>
                <a:gd name="connsiteX29" fmla="*/ 1267168 w 3944264"/>
                <a:gd name="connsiteY29" fmla="*/ 1354207 h 4876800"/>
                <a:gd name="connsiteX30" fmla="*/ 1267149 w 3944264"/>
                <a:gd name="connsiteY30" fmla="*/ 1540974 h 4876800"/>
                <a:gd name="connsiteX31" fmla="*/ 981389 w 3944264"/>
                <a:gd name="connsiteY31" fmla="*/ 1540974 h 4876800"/>
                <a:gd name="connsiteX32" fmla="*/ 981389 w 3944264"/>
                <a:gd name="connsiteY32" fmla="*/ 1969599 h 4876800"/>
                <a:gd name="connsiteX33" fmla="*/ 1267139 w 3944264"/>
                <a:gd name="connsiteY33" fmla="*/ 1969599 h 4876800"/>
                <a:gd name="connsiteX34" fmla="*/ 1267139 w 3944264"/>
                <a:gd name="connsiteY34" fmla="*/ 2328739 h 4876800"/>
                <a:gd name="connsiteX35" fmla="*/ 909952 w 3944264"/>
                <a:gd name="connsiteY35" fmla="*/ 2704186 h 4876800"/>
                <a:gd name="connsiteX36" fmla="*/ 909952 w 3944264"/>
                <a:gd name="connsiteY36" fmla="*/ 2754478 h 4876800"/>
                <a:gd name="connsiteX37" fmla="*/ 1052827 w 3944264"/>
                <a:gd name="connsiteY37" fmla="*/ 2754478 h 4876800"/>
                <a:gd name="connsiteX38" fmla="*/ 1052827 w 3944264"/>
                <a:gd name="connsiteY38" fmla="*/ 2704186 h 4876800"/>
                <a:gd name="connsiteX39" fmla="*/ 1285866 w 3944264"/>
                <a:gd name="connsiteY39" fmla="*/ 2471138 h 4876800"/>
                <a:gd name="connsiteX40" fmla="*/ 1391279 w 3944264"/>
                <a:gd name="connsiteY40" fmla="*/ 2471138 h 4876800"/>
                <a:gd name="connsiteX41" fmla="*/ 1624327 w 3944264"/>
                <a:gd name="connsiteY41" fmla="*/ 2704186 h 4876800"/>
                <a:gd name="connsiteX42" fmla="*/ 1624327 w 3944264"/>
                <a:gd name="connsiteY42" fmla="*/ 2947654 h 4876800"/>
                <a:gd name="connsiteX43" fmla="*/ 1338577 w 3944264"/>
                <a:gd name="connsiteY43" fmla="*/ 3206696 h 4876800"/>
                <a:gd name="connsiteX44" fmla="*/ 1052827 w 3944264"/>
                <a:gd name="connsiteY44" fmla="*/ 2947654 h 4876800"/>
                <a:gd name="connsiteX45" fmla="*/ 1052827 w 3944264"/>
                <a:gd name="connsiteY45" fmla="*/ 2897353 h 4876800"/>
                <a:gd name="connsiteX46" fmla="*/ 909952 w 3944264"/>
                <a:gd name="connsiteY46" fmla="*/ 2897353 h 4876800"/>
                <a:gd name="connsiteX47" fmla="*/ 909952 w 3944264"/>
                <a:gd name="connsiteY47" fmla="*/ 2947654 h 4876800"/>
                <a:gd name="connsiteX48" fmla="*/ 1046893 w 3944264"/>
                <a:gd name="connsiteY48" fmla="*/ 3228089 h 4876800"/>
                <a:gd name="connsiteX49" fmla="*/ 968597 w 3944264"/>
                <a:gd name="connsiteY49" fmla="*/ 3261436 h 4876800"/>
                <a:gd name="connsiteX50" fmla="*/ 848649 w 3944264"/>
                <a:gd name="connsiteY50" fmla="*/ 3317367 h 4876800"/>
                <a:gd name="connsiteX51" fmla="*/ 757714 w 3944264"/>
                <a:gd name="connsiteY51" fmla="*/ 3306185 h 4876800"/>
                <a:gd name="connsiteX52" fmla="*/ 652310 w 3944264"/>
                <a:gd name="connsiteY52" fmla="*/ 3306185 h 4876800"/>
                <a:gd name="connsiteX53" fmla="*/ 276396 w 3944264"/>
                <a:gd name="connsiteY53" fmla="*/ 3682108 h 4876800"/>
                <a:gd name="connsiteX54" fmla="*/ 276396 w 3944264"/>
                <a:gd name="connsiteY54" fmla="*/ 3925567 h 4876800"/>
                <a:gd name="connsiteX55" fmla="*/ 413337 w 3944264"/>
                <a:gd name="connsiteY55" fmla="*/ 4206012 h 4876800"/>
                <a:gd name="connsiteX56" fmla="*/ 335032 w 3944264"/>
                <a:gd name="connsiteY56" fmla="*/ 4239368 h 4876800"/>
                <a:gd name="connsiteX57" fmla="*/ 57 w 3944264"/>
                <a:gd name="connsiteY57" fmla="*/ 4660411 h 4876800"/>
                <a:gd name="connsiteX58" fmla="*/ 0 w 3944264"/>
                <a:gd name="connsiteY58" fmla="*/ 4876800 h 4876800"/>
                <a:gd name="connsiteX59" fmla="*/ 1757820 w 3944264"/>
                <a:gd name="connsiteY59" fmla="*/ 4876800 h 4876800"/>
                <a:gd name="connsiteX60" fmla="*/ 1757820 w 3944264"/>
                <a:gd name="connsiteY60" fmla="*/ 4733925 h 4876800"/>
                <a:gd name="connsiteX61" fmla="*/ 1410005 w 3944264"/>
                <a:gd name="connsiteY61" fmla="*/ 4733925 h 4876800"/>
                <a:gd name="connsiteX62" fmla="*/ 1410005 w 3944264"/>
                <a:gd name="connsiteY62" fmla="*/ 4663698 h 4876800"/>
                <a:gd name="connsiteX63" fmla="*/ 1658131 w 3944264"/>
                <a:gd name="connsiteY63" fmla="*/ 4370813 h 4876800"/>
                <a:gd name="connsiteX64" fmla="*/ 1826162 w 3944264"/>
                <a:gd name="connsiteY64" fmla="*/ 4299242 h 4876800"/>
                <a:gd name="connsiteX65" fmla="*/ 1972142 w 3944264"/>
                <a:gd name="connsiteY65" fmla="*/ 4327484 h 4876800"/>
                <a:gd name="connsiteX66" fmla="*/ 2118122 w 3944264"/>
                <a:gd name="connsiteY66" fmla="*/ 4299242 h 4876800"/>
                <a:gd name="connsiteX67" fmla="*/ 2286152 w 3944264"/>
                <a:gd name="connsiteY67" fmla="*/ 4370813 h 4876800"/>
                <a:gd name="connsiteX68" fmla="*/ 2534298 w 3944264"/>
                <a:gd name="connsiteY68" fmla="*/ 4664507 h 4876800"/>
                <a:gd name="connsiteX69" fmla="*/ 2534260 w 3944264"/>
                <a:gd name="connsiteY69" fmla="*/ 4733925 h 4876800"/>
                <a:gd name="connsiteX70" fmla="*/ 2186445 w 3944264"/>
                <a:gd name="connsiteY70" fmla="*/ 4733925 h 4876800"/>
                <a:gd name="connsiteX71" fmla="*/ 2186445 w 3944264"/>
                <a:gd name="connsiteY71" fmla="*/ 4876800 h 4876800"/>
                <a:gd name="connsiteX72" fmla="*/ 3944265 w 3944264"/>
                <a:gd name="connsiteY72" fmla="*/ 4876800 h 4876800"/>
                <a:gd name="connsiteX73" fmla="*/ 3944265 w 3944264"/>
                <a:gd name="connsiteY73" fmla="*/ 4662488 h 4876800"/>
                <a:gd name="connsiteX74" fmla="*/ 3291964 w 3944264"/>
                <a:gd name="connsiteY74" fmla="*/ 3449069 h 4876800"/>
                <a:gd name="connsiteX75" fmla="*/ 3525012 w 3944264"/>
                <a:gd name="connsiteY75" fmla="*/ 3682118 h 4876800"/>
                <a:gd name="connsiteX76" fmla="*/ 3525012 w 3944264"/>
                <a:gd name="connsiteY76" fmla="*/ 3925577 h 4876800"/>
                <a:gd name="connsiteX77" fmla="*/ 3239262 w 3944264"/>
                <a:gd name="connsiteY77" fmla="*/ 4184618 h 4876800"/>
                <a:gd name="connsiteX78" fmla="*/ 2953512 w 3944264"/>
                <a:gd name="connsiteY78" fmla="*/ 3925577 h 4876800"/>
                <a:gd name="connsiteX79" fmla="*/ 2953512 w 3944264"/>
                <a:gd name="connsiteY79" fmla="*/ 3682118 h 4876800"/>
                <a:gd name="connsiteX80" fmla="*/ 3186560 w 3944264"/>
                <a:gd name="connsiteY80" fmla="*/ 3449069 h 4876800"/>
                <a:gd name="connsiteX81" fmla="*/ 2891447 w 3944264"/>
                <a:gd name="connsiteY81" fmla="*/ 2704195 h 4876800"/>
                <a:gd name="connsiteX82" fmla="*/ 2891447 w 3944264"/>
                <a:gd name="connsiteY82" fmla="*/ 2947664 h 4876800"/>
                <a:gd name="connsiteX83" fmla="*/ 2605707 w 3944264"/>
                <a:gd name="connsiteY83" fmla="*/ 3206706 h 4876800"/>
                <a:gd name="connsiteX84" fmla="*/ 2319957 w 3944264"/>
                <a:gd name="connsiteY84" fmla="*/ 2947664 h 4876800"/>
                <a:gd name="connsiteX85" fmla="*/ 2319957 w 3944264"/>
                <a:gd name="connsiteY85" fmla="*/ 2704195 h 4876800"/>
                <a:gd name="connsiteX86" fmla="*/ 2552995 w 3944264"/>
                <a:gd name="connsiteY86" fmla="*/ 2471147 h 4876800"/>
                <a:gd name="connsiteX87" fmla="*/ 2658408 w 3944264"/>
                <a:gd name="connsiteY87" fmla="*/ 2471147 h 4876800"/>
                <a:gd name="connsiteX88" fmla="*/ 2891447 w 3944264"/>
                <a:gd name="connsiteY88" fmla="*/ 2704195 h 4876800"/>
                <a:gd name="connsiteX89" fmla="*/ 2534260 w 3944264"/>
                <a:gd name="connsiteY89" fmla="*/ 1357341 h 4876800"/>
                <a:gd name="connsiteX90" fmla="*/ 2534260 w 3944264"/>
                <a:gd name="connsiteY90" fmla="*/ 1540983 h 4876800"/>
                <a:gd name="connsiteX91" fmla="*/ 2093748 w 3944264"/>
                <a:gd name="connsiteY91" fmla="*/ 1540983 h 4876800"/>
                <a:gd name="connsiteX92" fmla="*/ 2344893 w 3944264"/>
                <a:gd name="connsiteY92" fmla="*/ 1090451 h 4876800"/>
                <a:gd name="connsiteX93" fmla="*/ 2534260 w 3944264"/>
                <a:gd name="connsiteY93" fmla="*/ 1357341 h 4876800"/>
                <a:gd name="connsiteX94" fmla="*/ 1686382 w 3944264"/>
                <a:gd name="connsiteY94" fmla="*/ 447361 h 4876800"/>
                <a:gd name="connsiteX95" fmla="*/ 2257882 w 3944264"/>
                <a:gd name="connsiteY95" fmla="*/ 447361 h 4876800"/>
                <a:gd name="connsiteX96" fmla="*/ 2257882 w 3944264"/>
                <a:gd name="connsiteY96" fmla="*/ 619382 h 4876800"/>
                <a:gd name="connsiteX97" fmla="*/ 1972132 w 3944264"/>
                <a:gd name="connsiteY97" fmla="*/ 878424 h 4876800"/>
                <a:gd name="connsiteX98" fmla="*/ 1686382 w 3944264"/>
                <a:gd name="connsiteY98" fmla="*/ 619382 h 4876800"/>
                <a:gd name="connsiteX99" fmla="*/ 1919430 w 3944264"/>
                <a:gd name="connsiteY99" fmla="*/ 142875 h 4876800"/>
                <a:gd name="connsiteX100" fmla="*/ 2024834 w 3944264"/>
                <a:gd name="connsiteY100" fmla="*/ 142875 h 4876800"/>
                <a:gd name="connsiteX101" fmla="*/ 2246633 w 3944264"/>
                <a:gd name="connsiteY101" fmla="*/ 304486 h 4876800"/>
                <a:gd name="connsiteX102" fmla="*/ 1697622 w 3944264"/>
                <a:gd name="connsiteY102" fmla="*/ 304486 h 4876800"/>
                <a:gd name="connsiteX103" fmla="*/ 1919430 w 3944264"/>
                <a:gd name="connsiteY103" fmla="*/ 142875 h 4876800"/>
                <a:gd name="connsiteX104" fmla="*/ 1972132 w 3944264"/>
                <a:gd name="connsiteY104" fmla="*/ 1021299 h 4876800"/>
                <a:gd name="connsiteX105" fmla="*/ 2118122 w 3944264"/>
                <a:gd name="connsiteY105" fmla="*/ 993048 h 4876800"/>
                <a:gd name="connsiteX106" fmla="*/ 2213067 w 3944264"/>
                <a:gd name="connsiteY106" fmla="*/ 1033482 h 4876800"/>
                <a:gd name="connsiteX107" fmla="*/ 1972132 w 3944264"/>
                <a:gd name="connsiteY107" fmla="*/ 1465698 h 4876800"/>
                <a:gd name="connsiteX108" fmla="*/ 1731207 w 3944264"/>
                <a:gd name="connsiteY108" fmla="*/ 1033491 h 4876800"/>
                <a:gd name="connsiteX109" fmla="*/ 1826152 w 3944264"/>
                <a:gd name="connsiteY109" fmla="*/ 993058 h 4876800"/>
                <a:gd name="connsiteX110" fmla="*/ 1972132 w 3944264"/>
                <a:gd name="connsiteY110" fmla="*/ 1021299 h 4876800"/>
                <a:gd name="connsiteX111" fmla="*/ 1410005 w 3944264"/>
                <a:gd name="connsiteY111" fmla="*/ 1357360 h 4876800"/>
                <a:gd name="connsiteX112" fmla="*/ 1599381 w 3944264"/>
                <a:gd name="connsiteY112" fmla="*/ 1090451 h 4876800"/>
                <a:gd name="connsiteX113" fmla="*/ 1850527 w 3944264"/>
                <a:gd name="connsiteY113" fmla="*/ 1540983 h 4876800"/>
                <a:gd name="connsiteX114" fmla="*/ 1410005 w 3944264"/>
                <a:gd name="connsiteY114" fmla="*/ 1540983 h 4876800"/>
                <a:gd name="connsiteX115" fmla="*/ 1124255 w 3944264"/>
                <a:gd name="connsiteY115" fmla="*/ 1683858 h 4876800"/>
                <a:gd name="connsiteX116" fmla="*/ 2820000 w 3944264"/>
                <a:gd name="connsiteY116" fmla="*/ 1683858 h 4876800"/>
                <a:gd name="connsiteX117" fmla="*/ 2820000 w 3944264"/>
                <a:gd name="connsiteY117" fmla="*/ 1826733 h 4876800"/>
                <a:gd name="connsiteX118" fmla="*/ 1124255 w 3944264"/>
                <a:gd name="connsiteY118" fmla="*/ 1826733 h 4876800"/>
                <a:gd name="connsiteX119" fmla="*/ 1410005 w 3944264"/>
                <a:gd name="connsiteY119" fmla="*/ 2328748 h 4876800"/>
                <a:gd name="connsiteX120" fmla="*/ 1410005 w 3944264"/>
                <a:gd name="connsiteY120" fmla="*/ 1969608 h 4876800"/>
                <a:gd name="connsiteX121" fmla="*/ 2534260 w 3944264"/>
                <a:gd name="connsiteY121" fmla="*/ 1969608 h 4876800"/>
                <a:gd name="connsiteX122" fmla="*/ 2534260 w 3944264"/>
                <a:gd name="connsiteY122" fmla="*/ 2328748 h 4876800"/>
                <a:gd name="connsiteX123" fmla="*/ 2177082 w 3944264"/>
                <a:gd name="connsiteY123" fmla="*/ 2704195 h 4876800"/>
                <a:gd name="connsiteX124" fmla="*/ 2177082 w 3944264"/>
                <a:gd name="connsiteY124" fmla="*/ 2947664 h 4876800"/>
                <a:gd name="connsiteX125" fmla="*/ 2314023 w 3944264"/>
                <a:gd name="connsiteY125" fmla="*/ 3228099 h 4876800"/>
                <a:gd name="connsiteX126" fmla="*/ 2235727 w 3944264"/>
                <a:gd name="connsiteY126" fmla="*/ 3261446 h 4876800"/>
                <a:gd name="connsiteX127" fmla="*/ 2115779 w 3944264"/>
                <a:gd name="connsiteY127" fmla="*/ 3317377 h 4876800"/>
                <a:gd name="connsiteX128" fmla="*/ 2024844 w 3944264"/>
                <a:gd name="connsiteY128" fmla="*/ 3306194 h 4876800"/>
                <a:gd name="connsiteX129" fmla="*/ 1919440 w 3944264"/>
                <a:gd name="connsiteY129" fmla="*/ 3306194 h 4876800"/>
                <a:gd name="connsiteX130" fmla="*/ 1828514 w 3944264"/>
                <a:gd name="connsiteY130" fmla="*/ 3317377 h 4876800"/>
                <a:gd name="connsiteX131" fmla="*/ 1708576 w 3944264"/>
                <a:gd name="connsiteY131" fmla="*/ 3261446 h 4876800"/>
                <a:gd name="connsiteX132" fmla="*/ 1630270 w 3944264"/>
                <a:gd name="connsiteY132" fmla="*/ 3228089 h 4876800"/>
                <a:gd name="connsiteX133" fmla="*/ 1767211 w 3944264"/>
                <a:gd name="connsiteY133" fmla="*/ 2947654 h 4876800"/>
                <a:gd name="connsiteX134" fmla="*/ 1767211 w 3944264"/>
                <a:gd name="connsiteY134" fmla="*/ 2704186 h 4876800"/>
                <a:gd name="connsiteX135" fmla="*/ 1410005 w 3944264"/>
                <a:gd name="connsiteY135" fmla="*/ 2328748 h 4876800"/>
                <a:gd name="connsiteX136" fmla="*/ 419252 w 3944264"/>
                <a:gd name="connsiteY136" fmla="*/ 3682118 h 4876800"/>
                <a:gd name="connsiteX137" fmla="*/ 652291 w 3944264"/>
                <a:gd name="connsiteY137" fmla="*/ 3449069 h 4876800"/>
                <a:gd name="connsiteX138" fmla="*/ 757695 w 3944264"/>
                <a:gd name="connsiteY138" fmla="*/ 3449069 h 4876800"/>
                <a:gd name="connsiteX139" fmla="*/ 990743 w 3944264"/>
                <a:gd name="connsiteY139" fmla="*/ 3682118 h 4876800"/>
                <a:gd name="connsiteX140" fmla="*/ 990743 w 3944264"/>
                <a:gd name="connsiteY140" fmla="*/ 3925577 h 4876800"/>
                <a:gd name="connsiteX141" fmla="*/ 704993 w 3944264"/>
                <a:gd name="connsiteY141" fmla="*/ 4184618 h 4876800"/>
                <a:gd name="connsiteX142" fmla="*/ 419243 w 3944264"/>
                <a:gd name="connsiteY142" fmla="*/ 3925577 h 4876800"/>
                <a:gd name="connsiteX143" fmla="*/ 419243 w 3944264"/>
                <a:gd name="connsiteY143" fmla="*/ 3682118 h 4876800"/>
                <a:gd name="connsiteX144" fmla="*/ 1267130 w 3944264"/>
                <a:gd name="connsiteY144" fmla="*/ 4733925 h 4876800"/>
                <a:gd name="connsiteX145" fmla="*/ 142875 w 3944264"/>
                <a:gd name="connsiteY145" fmla="*/ 4733925 h 4876800"/>
                <a:gd name="connsiteX146" fmla="*/ 142875 w 3944264"/>
                <a:gd name="connsiteY146" fmla="*/ 4663535 h 4876800"/>
                <a:gd name="connsiteX147" fmla="*/ 391001 w 3944264"/>
                <a:gd name="connsiteY147" fmla="*/ 4370813 h 4876800"/>
                <a:gd name="connsiteX148" fmla="*/ 559022 w 3944264"/>
                <a:gd name="connsiteY148" fmla="*/ 4299242 h 4876800"/>
                <a:gd name="connsiteX149" fmla="*/ 705002 w 3944264"/>
                <a:gd name="connsiteY149" fmla="*/ 4327484 h 4876800"/>
                <a:gd name="connsiteX150" fmla="*/ 850983 w 3944264"/>
                <a:gd name="connsiteY150" fmla="*/ 4299242 h 4876800"/>
                <a:gd name="connsiteX151" fmla="*/ 1019013 w 3944264"/>
                <a:gd name="connsiteY151" fmla="*/ 4370813 h 4876800"/>
                <a:gd name="connsiteX152" fmla="*/ 1267130 w 3944264"/>
                <a:gd name="connsiteY152" fmla="*/ 4663535 h 4876800"/>
                <a:gd name="connsiteX153" fmla="*/ 1602143 w 3944264"/>
                <a:gd name="connsiteY153" fmla="*/ 4239378 h 4876800"/>
                <a:gd name="connsiteX154" fmla="*/ 1338577 w 3944264"/>
                <a:gd name="connsiteY154" fmla="*/ 4409180 h 4876800"/>
                <a:gd name="connsiteX155" fmla="*/ 1075001 w 3944264"/>
                <a:gd name="connsiteY155" fmla="*/ 4239378 h 4876800"/>
                <a:gd name="connsiteX156" fmla="*/ 996696 w 3944264"/>
                <a:gd name="connsiteY156" fmla="*/ 4206021 h 4876800"/>
                <a:gd name="connsiteX157" fmla="*/ 1133637 w 3944264"/>
                <a:gd name="connsiteY157" fmla="*/ 3925577 h 4876800"/>
                <a:gd name="connsiteX158" fmla="*/ 1133637 w 3944264"/>
                <a:gd name="connsiteY158" fmla="*/ 3682118 h 4876800"/>
                <a:gd name="connsiteX159" fmla="*/ 1006526 w 3944264"/>
                <a:gd name="connsiteY159" fmla="*/ 3400663 h 4876800"/>
                <a:gd name="connsiteX160" fmla="*/ 1024576 w 3944264"/>
                <a:gd name="connsiteY160" fmla="*/ 3392891 h 4876800"/>
                <a:gd name="connsiteX161" fmla="*/ 1192597 w 3944264"/>
                <a:gd name="connsiteY161" fmla="*/ 3321330 h 4876800"/>
                <a:gd name="connsiteX162" fmla="*/ 1338586 w 3944264"/>
                <a:gd name="connsiteY162" fmla="*/ 3349581 h 4876800"/>
                <a:gd name="connsiteX163" fmla="*/ 1484576 w 3944264"/>
                <a:gd name="connsiteY163" fmla="*/ 3321330 h 4876800"/>
                <a:gd name="connsiteX164" fmla="*/ 1652597 w 3944264"/>
                <a:gd name="connsiteY164" fmla="*/ 3392891 h 4876800"/>
                <a:gd name="connsiteX165" fmla="*/ 1670637 w 3944264"/>
                <a:gd name="connsiteY165" fmla="*/ 3400663 h 4876800"/>
                <a:gd name="connsiteX166" fmla="*/ 1543507 w 3944264"/>
                <a:gd name="connsiteY166" fmla="*/ 3682118 h 4876800"/>
                <a:gd name="connsiteX167" fmla="*/ 1543507 w 3944264"/>
                <a:gd name="connsiteY167" fmla="*/ 3925577 h 4876800"/>
                <a:gd name="connsiteX168" fmla="*/ 1680448 w 3944264"/>
                <a:gd name="connsiteY168" fmla="*/ 4206021 h 4876800"/>
                <a:gd name="connsiteX169" fmla="*/ 1686382 w 3944264"/>
                <a:gd name="connsiteY169" fmla="*/ 3925577 h 4876800"/>
                <a:gd name="connsiteX170" fmla="*/ 1686382 w 3944264"/>
                <a:gd name="connsiteY170" fmla="*/ 3682118 h 4876800"/>
                <a:gd name="connsiteX171" fmla="*/ 1919430 w 3944264"/>
                <a:gd name="connsiteY171" fmla="*/ 3449069 h 4876800"/>
                <a:gd name="connsiteX172" fmla="*/ 2024834 w 3944264"/>
                <a:gd name="connsiteY172" fmla="*/ 3449069 h 4876800"/>
                <a:gd name="connsiteX173" fmla="*/ 2257882 w 3944264"/>
                <a:gd name="connsiteY173" fmla="*/ 3682118 h 4876800"/>
                <a:gd name="connsiteX174" fmla="*/ 2257882 w 3944264"/>
                <a:gd name="connsiteY174" fmla="*/ 3925577 h 4876800"/>
                <a:gd name="connsiteX175" fmla="*/ 1972132 w 3944264"/>
                <a:gd name="connsiteY175" fmla="*/ 4184618 h 4876800"/>
                <a:gd name="connsiteX176" fmla="*/ 1686382 w 3944264"/>
                <a:gd name="connsiteY176" fmla="*/ 3925577 h 4876800"/>
                <a:gd name="connsiteX177" fmla="*/ 2342121 w 3944264"/>
                <a:gd name="connsiteY177" fmla="*/ 4239378 h 4876800"/>
                <a:gd name="connsiteX178" fmla="*/ 2263816 w 3944264"/>
                <a:gd name="connsiteY178" fmla="*/ 4206021 h 4876800"/>
                <a:gd name="connsiteX179" fmla="*/ 2400757 w 3944264"/>
                <a:gd name="connsiteY179" fmla="*/ 3925577 h 4876800"/>
                <a:gd name="connsiteX180" fmla="*/ 2400757 w 3944264"/>
                <a:gd name="connsiteY180" fmla="*/ 3682118 h 4876800"/>
                <a:gd name="connsiteX181" fmla="*/ 2273646 w 3944264"/>
                <a:gd name="connsiteY181" fmla="*/ 3400663 h 4876800"/>
                <a:gd name="connsiteX182" fmla="*/ 2291696 w 3944264"/>
                <a:gd name="connsiteY182" fmla="*/ 3392891 h 4876800"/>
                <a:gd name="connsiteX183" fmla="*/ 2459708 w 3944264"/>
                <a:gd name="connsiteY183" fmla="*/ 3321330 h 4876800"/>
                <a:gd name="connsiteX184" fmla="*/ 2605688 w 3944264"/>
                <a:gd name="connsiteY184" fmla="*/ 3349581 h 4876800"/>
                <a:gd name="connsiteX185" fmla="*/ 2751668 w 3944264"/>
                <a:gd name="connsiteY185" fmla="*/ 3321330 h 4876800"/>
                <a:gd name="connsiteX186" fmla="*/ 2919679 w 3944264"/>
                <a:gd name="connsiteY186" fmla="*/ 3392891 h 4876800"/>
                <a:gd name="connsiteX187" fmla="*/ 2937729 w 3944264"/>
                <a:gd name="connsiteY187" fmla="*/ 3400663 h 4876800"/>
                <a:gd name="connsiteX188" fmla="*/ 2810618 w 3944264"/>
                <a:gd name="connsiteY188" fmla="*/ 3682118 h 4876800"/>
                <a:gd name="connsiteX189" fmla="*/ 2810618 w 3944264"/>
                <a:gd name="connsiteY189" fmla="*/ 3925577 h 4876800"/>
                <a:gd name="connsiteX190" fmla="*/ 2947559 w 3944264"/>
                <a:gd name="connsiteY190" fmla="*/ 4206021 h 4876800"/>
                <a:gd name="connsiteX191" fmla="*/ 2869254 w 3944264"/>
                <a:gd name="connsiteY191" fmla="*/ 4239378 h 4876800"/>
                <a:gd name="connsiteX192" fmla="*/ 2605678 w 3944264"/>
                <a:gd name="connsiteY192" fmla="*/ 4409180 h 4876800"/>
                <a:gd name="connsiteX193" fmla="*/ 2342121 w 3944264"/>
                <a:gd name="connsiteY193" fmla="*/ 4239378 h 4876800"/>
                <a:gd name="connsiteX194" fmla="*/ 3801390 w 3944264"/>
                <a:gd name="connsiteY194" fmla="*/ 4733925 h 4876800"/>
                <a:gd name="connsiteX195" fmla="*/ 2677135 w 3944264"/>
                <a:gd name="connsiteY195" fmla="*/ 4733925 h 4876800"/>
                <a:gd name="connsiteX196" fmla="*/ 2677135 w 3944264"/>
                <a:gd name="connsiteY196" fmla="*/ 4663535 h 4876800"/>
                <a:gd name="connsiteX197" fmla="*/ 2925261 w 3944264"/>
                <a:gd name="connsiteY197" fmla="*/ 4370813 h 4876800"/>
                <a:gd name="connsiteX198" fmla="*/ 3093292 w 3944264"/>
                <a:gd name="connsiteY198" fmla="*/ 4299242 h 4876800"/>
                <a:gd name="connsiteX199" fmla="*/ 3239272 w 3944264"/>
                <a:gd name="connsiteY199" fmla="*/ 4327484 h 4876800"/>
                <a:gd name="connsiteX200" fmla="*/ 3385252 w 3944264"/>
                <a:gd name="connsiteY200" fmla="*/ 4299242 h 4876800"/>
                <a:gd name="connsiteX201" fmla="*/ 3553282 w 3944264"/>
                <a:gd name="connsiteY201" fmla="*/ 4370813 h 4876800"/>
                <a:gd name="connsiteX202" fmla="*/ 3801399 w 3944264"/>
                <a:gd name="connsiteY202" fmla="*/ 4663535 h 4876800"/>
                <a:gd name="connsiteX203" fmla="*/ 3801399 w 3944264"/>
                <a:gd name="connsiteY203" fmla="*/ 4733925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944264" h="4876800">
                  <a:moveTo>
                    <a:pt x="3944236" y="4660411"/>
                  </a:moveTo>
                  <a:cubicBezTo>
                    <a:pt x="3936854" y="4406351"/>
                    <a:pt x="3831384" y="4333980"/>
                    <a:pt x="3609251" y="4239368"/>
                  </a:cubicBezTo>
                  <a:lnTo>
                    <a:pt x="3530946" y="4206012"/>
                  </a:lnTo>
                  <a:cubicBezTo>
                    <a:pt x="3615233" y="4126897"/>
                    <a:pt x="3667887" y="4021055"/>
                    <a:pt x="3667887" y="3925567"/>
                  </a:cubicBezTo>
                  <a:lnTo>
                    <a:pt x="3667887" y="3682108"/>
                  </a:lnTo>
                  <a:cubicBezTo>
                    <a:pt x="3667887" y="3474825"/>
                    <a:pt x="3499247" y="3306185"/>
                    <a:pt x="3291964" y="3306185"/>
                  </a:cubicBezTo>
                  <a:lnTo>
                    <a:pt x="3186560" y="3306185"/>
                  </a:lnTo>
                  <a:cubicBezTo>
                    <a:pt x="3155204" y="3306185"/>
                    <a:pt x="3124762" y="3310100"/>
                    <a:pt x="3095635" y="3317367"/>
                  </a:cubicBezTo>
                  <a:cubicBezTo>
                    <a:pt x="3056687" y="3296650"/>
                    <a:pt x="3013901" y="3277715"/>
                    <a:pt x="2975696" y="3261436"/>
                  </a:cubicBezTo>
                  <a:lnTo>
                    <a:pt x="2897391" y="3228089"/>
                  </a:lnTo>
                  <a:cubicBezTo>
                    <a:pt x="2981668" y="3148975"/>
                    <a:pt x="3034322" y="3043133"/>
                    <a:pt x="3034322" y="2947654"/>
                  </a:cubicBezTo>
                  <a:lnTo>
                    <a:pt x="3034322" y="2704186"/>
                  </a:lnTo>
                  <a:cubicBezTo>
                    <a:pt x="3034322" y="2503180"/>
                    <a:pt x="2875750" y="2338530"/>
                    <a:pt x="2677135" y="2328739"/>
                  </a:cubicBezTo>
                  <a:lnTo>
                    <a:pt x="2677135" y="1969599"/>
                  </a:lnTo>
                  <a:lnTo>
                    <a:pt x="2962885" y="1969599"/>
                  </a:lnTo>
                  <a:lnTo>
                    <a:pt x="2962885" y="1540974"/>
                  </a:lnTo>
                  <a:lnTo>
                    <a:pt x="2677135" y="1540974"/>
                  </a:lnTo>
                  <a:lnTo>
                    <a:pt x="2677135" y="1356274"/>
                  </a:lnTo>
                  <a:lnTo>
                    <a:pt x="2677106" y="1354198"/>
                  </a:lnTo>
                  <a:cubicBezTo>
                    <a:pt x="2669724" y="1100147"/>
                    <a:pt x="2564254" y="1027767"/>
                    <a:pt x="2342121" y="933155"/>
                  </a:cubicBezTo>
                  <a:lnTo>
                    <a:pt x="2263816" y="899808"/>
                  </a:lnTo>
                  <a:cubicBezTo>
                    <a:pt x="2348103" y="820712"/>
                    <a:pt x="2400757" y="714870"/>
                    <a:pt x="2400757" y="619382"/>
                  </a:cubicBezTo>
                  <a:lnTo>
                    <a:pt x="2400757" y="375923"/>
                  </a:lnTo>
                  <a:cubicBezTo>
                    <a:pt x="2400757" y="168640"/>
                    <a:pt x="2232117" y="0"/>
                    <a:pt x="2024834" y="0"/>
                  </a:cubicBezTo>
                  <a:lnTo>
                    <a:pt x="1919430" y="0"/>
                  </a:lnTo>
                  <a:cubicBezTo>
                    <a:pt x="1712147" y="0"/>
                    <a:pt x="1543507" y="168640"/>
                    <a:pt x="1543507" y="375923"/>
                  </a:cubicBezTo>
                  <a:lnTo>
                    <a:pt x="1543507" y="619382"/>
                  </a:lnTo>
                  <a:cubicBezTo>
                    <a:pt x="1543507" y="714870"/>
                    <a:pt x="1596161" y="820712"/>
                    <a:pt x="1680448" y="899817"/>
                  </a:cubicBezTo>
                  <a:lnTo>
                    <a:pt x="1602143" y="933164"/>
                  </a:lnTo>
                  <a:cubicBezTo>
                    <a:pt x="1380011" y="1027776"/>
                    <a:pt x="1274540" y="1100157"/>
                    <a:pt x="1267168" y="1354207"/>
                  </a:cubicBezTo>
                  <a:lnTo>
                    <a:pt x="1267149" y="1540974"/>
                  </a:lnTo>
                  <a:lnTo>
                    <a:pt x="981389" y="1540974"/>
                  </a:lnTo>
                  <a:lnTo>
                    <a:pt x="981389" y="1969599"/>
                  </a:lnTo>
                  <a:lnTo>
                    <a:pt x="1267139" y="1969599"/>
                  </a:lnTo>
                  <a:lnTo>
                    <a:pt x="1267139" y="2328739"/>
                  </a:lnTo>
                  <a:cubicBezTo>
                    <a:pt x="1068534" y="2338540"/>
                    <a:pt x="909952" y="2503180"/>
                    <a:pt x="909952" y="2704186"/>
                  </a:cubicBezTo>
                  <a:lnTo>
                    <a:pt x="909952" y="2754478"/>
                  </a:lnTo>
                  <a:lnTo>
                    <a:pt x="1052827" y="2754478"/>
                  </a:lnTo>
                  <a:lnTo>
                    <a:pt x="1052827" y="2704186"/>
                  </a:lnTo>
                  <a:cubicBezTo>
                    <a:pt x="1052827" y="2575684"/>
                    <a:pt x="1157373" y="2471138"/>
                    <a:pt x="1285866" y="2471138"/>
                  </a:cubicBezTo>
                  <a:lnTo>
                    <a:pt x="1391279" y="2471138"/>
                  </a:lnTo>
                  <a:cubicBezTo>
                    <a:pt x="1519781" y="2471138"/>
                    <a:pt x="1624327" y="2575684"/>
                    <a:pt x="1624327" y="2704186"/>
                  </a:cubicBezTo>
                  <a:lnTo>
                    <a:pt x="1624327" y="2947654"/>
                  </a:lnTo>
                  <a:cubicBezTo>
                    <a:pt x="1624327" y="3049943"/>
                    <a:pt x="1496311" y="3206696"/>
                    <a:pt x="1338577" y="3206696"/>
                  </a:cubicBezTo>
                  <a:cubicBezTo>
                    <a:pt x="1180843" y="3206696"/>
                    <a:pt x="1052827" y="3049943"/>
                    <a:pt x="1052827" y="2947654"/>
                  </a:cubicBezTo>
                  <a:lnTo>
                    <a:pt x="1052827" y="2897353"/>
                  </a:lnTo>
                  <a:lnTo>
                    <a:pt x="909952" y="2897353"/>
                  </a:lnTo>
                  <a:lnTo>
                    <a:pt x="909952" y="2947654"/>
                  </a:lnTo>
                  <a:cubicBezTo>
                    <a:pt x="909952" y="3043133"/>
                    <a:pt x="962606" y="3148975"/>
                    <a:pt x="1046893" y="3228089"/>
                  </a:cubicBezTo>
                  <a:lnTo>
                    <a:pt x="968597" y="3261436"/>
                  </a:lnTo>
                  <a:cubicBezTo>
                    <a:pt x="930392" y="3277705"/>
                    <a:pt x="887625" y="3296631"/>
                    <a:pt x="848649" y="3317367"/>
                  </a:cubicBezTo>
                  <a:cubicBezTo>
                    <a:pt x="819512" y="3310100"/>
                    <a:pt x="789070" y="3306185"/>
                    <a:pt x="757714" y="3306185"/>
                  </a:cubicBezTo>
                  <a:lnTo>
                    <a:pt x="652310" y="3306185"/>
                  </a:lnTo>
                  <a:cubicBezTo>
                    <a:pt x="445027" y="3306185"/>
                    <a:pt x="276396" y="3474825"/>
                    <a:pt x="276396" y="3682108"/>
                  </a:cubicBezTo>
                  <a:lnTo>
                    <a:pt x="276396" y="3925567"/>
                  </a:lnTo>
                  <a:cubicBezTo>
                    <a:pt x="276396" y="4021055"/>
                    <a:pt x="329051" y="4126897"/>
                    <a:pt x="413337" y="4206012"/>
                  </a:cubicBezTo>
                  <a:lnTo>
                    <a:pt x="335032" y="4239368"/>
                  </a:lnTo>
                  <a:cubicBezTo>
                    <a:pt x="112900" y="4333980"/>
                    <a:pt x="7429" y="4406360"/>
                    <a:pt x="57" y="4660411"/>
                  </a:cubicBezTo>
                  <a:lnTo>
                    <a:pt x="0" y="4876800"/>
                  </a:lnTo>
                  <a:lnTo>
                    <a:pt x="1757820" y="4876800"/>
                  </a:lnTo>
                  <a:lnTo>
                    <a:pt x="1757820" y="4733925"/>
                  </a:lnTo>
                  <a:lnTo>
                    <a:pt x="1410005" y="4733925"/>
                  </a:lnTo>
                  <a:lnTo>
                    <a:pt x="1410005" y="4663698"/>
                  </a:lnTo>
                  <a:cubicBezTo>
                    <a:pt x="1415158" y="4491609"/>
                    <a:pt x="1461821" y="4454433"/>
                    <a:pt x="1658131" y="4370813"/>
                  </a:cubicBezTo>
                  <a:lnTo>
                    <a:pt x="1826162" y="4299242"/>
                  </a:lnTo>
                  <a:cubicBezTo>
                    <a:pt x="1871691" y="4317178"/>
                    <a:pt x="1920831" y="4327484"/>
                    <a:pt x="1972142" y="4327484"/>
                  </a:cubicBezTo>
                  <a:cubicBezTo>
                    <a:pt x="2023453" y="4327484"/>
                    <a:pt x="2072592" y="4317178"/>
                    <a:pt x="2118122" y="4299242"/>
                  </a:cubicBezTo>
                  <a:lnTo>
                    <a:pt x="2286152" y="4370813"/>
                  </a:lnTo>
                  <a:cubicBezTo>
                    <a:pt x="2482777" y="4454557"/>
                    <a:pt x="2529269" y="4491695"/>
                    <a:pt x="2534298" y="4664507"/>
                  </a:cubicBezTo>
                  <a:lnTo>
                    <a:pt x="2534260" y="4733925"/>
                  </a:lnTo>
                  <a:lnTo>
                    <a:pt x="2186445" y="4733925"/>
                  </a:lnTo>
                  <a:lnTo>
                    <a:pt x="2186445" y="4876800"/>
                  </a:lnTo>
                  <a:lnTo>
                    <a:pt x="3944265" y="4876800"/>
                  </a:lnTo>
                  <a:lnTo>
                    <a:pt x="3944265" y="4662488"/>
                  </a:lnTo>
                  <a:close/>
                  <a:moveTo>
                    <a:pt x="3291964" y="3449069"/>
                  </a:moveTo>
                  <a:cubicBezTo>
                    <a:pt x="3420466" y="3449069"/>
                    <a:pt x="3525012" y="3553616"/>
                    <a:pt x="3525012" y="3682118"/>
                  </a:cubicBezTo>
                  <a:lnTo>
                    <a:pt x="3525012" y="3925577"/>
                  </a:lnTo>
                  <a:cubicBezTo>
                    <a:pt x="3525012" y="4027865"/>
                    <a:pt x="3396996" y="4184618"/>
                    <a:pt x="3239262" y="4184618"/>
                  </a:cubicBezTo>
                  <a:cubicBezTo>
                    <a:pt x="3081528" y="4184618"/>
                    <a:pt x="2953512" y="4027865"/>
                    <a:pt x="2953512" y="3925577"/>
                  </a:cubicBezTo>
                  <a:lnTo>
                    <a:pt x="2953512" y="3682118"/>
                  </a:lnTo>
                  <a:cubicBezTo>
                    <a:pt x="2953512" y="3553616"/>
                    <a:pt x="3058058" y="3449069"/>
                    <a:pt x="3186560" y="3449069"/>
                  </a:cubicBezTo>
                  <a:close/>
                  <a:moveTo>
                    <a:pt x="2891447" y="2704195"/>
                  </a:moveTo>
                  <a:lnTo>
                    <a:pt x="2891447" y="2947664"/>
                  </a:lnTo>
                  <a:cubicBezTo>
                    <a:pt x="2891447" y="3049953"/>
                    <a:pt x="2763441" y="3206706"/>
                    <a:pt x="2605707" y="3206706"/>
                  </a:cubicBezTo>
                  <a:cubicBezTo>
                    <a:pt x="2447973" y="3206706"/>
                    <a:pt x="2319957" y="3049953"/>
                    <a:pt x="2319957" y="2947664"/>
                  </a:cubicBezTo>
                  <a:lnTo>
                    <a:pt x="2319957" y="2704195"/>
                  </a:lnTo>
                  <a:cubicBezTo>
                    <a:pt x="2319957" y="2575693"/>
                    <a:pt x="2424503" y="2471147"/>
                    <a:pt x="2552995" y="2471147"/>
                  </a:cubicBezTo>
                  <a:lnTo>
                    <a:pt x="2658408" y="2471147"/>
                  </a:lnTo>
                  <a:cubicBezTo>
                    <a:pt x="2786901" y="2471147"/>
                    <a:pt x="2891447" y="2575693"/>
                    <a:pt x="2891447" y="2704195"/>
                  </a:cubicBezTo>
                  <a:close/>
                  <a:moveTo>
                    <a:pt x="2534260" y="1357341"/>
                  </a:moveTo>
                  <a:lnTo>
                    <a:pt x="2534260" y="1540983"/>
                  </a:lnTo>
                  <a:lnTo>
                    <a:pt x="2093748" y="1540983"/>
                  </a:lnTo>
                  <a:lnTo>
                    <a:pt x="2344893" y="1090451"/>
                  </a:lnTo>
                  <a:cubicBezTo>
                    <a:pt x="2491959" y="1157859"/>
                    <a:pt x="2529650" y="1204055"/>
                    <a:pt x="2534260" y="1357341"/>
                  </a:cubicBezTo>
                  <a:close/>
                  <a:moveTo>
                    <a:pt x="1686382" y="447361"/>
                  </a:moveTo>
                  <a:lnTo>
                    <a:pt x="2257882" y="447361"/>
                  </a:lnTo>
                  <a:lnTo>
                    <a:pt x="2257882" y="619382"/>
                  </a:lnTo>
                  <a:cubicBezTo>
                    <a:pt x="2257882" y="721671"/>
                    <a:pt x="2129866" y="878424"/>
                    <a:pt x="1972132" y="878424"/>
                  </a:cubicBezTo>
                  <a:cubicBezTo>
                    <a:pt x="1814398" y="878424"/>
                    <a:pt x="1686382" y="721671"/>
                    <a:pt x="1686382" y="619382"/>
                  </a:cubicBezTo>
                  <a:close/>
                  <a:moveTo>
                    <a:pt x="1919430" y="142875"/>
                  </a:moveTo>
                  <a:lnTo>
                    <a:pt x="2024834" y="142875"/>
                  </a:lnTo>
                  <a:cubicBezTo>
                    <a:pt x="2128418" y="142875"/>
                    <a:pt x="2216401" y="210836"/>
                    <a:pt x="2246633" y="304486"/>
                  </a:cubicBezTo>
                  <a:lnTo>
                    <a:pt x="1697622" y="304486"/>
                  </a:lnTo>
                  <a:cubicBezTo>
                    <a:pt x="1727864" y="210836"/>
                    <a:pt x="1815837" y="142875"/>
                    <a:pt x="1919430" y="142875"/>
                  </a:cubicBezTo>
                  <a:close/>
                  <a:moveTo>
                    <a:pt x="1972132" y="1021299"/>
                  </a:moveTo>
                  <a:cubicBezTo>
                    <a:pt x="2023443" y="1021299"/>
                    <a:pt x="2072583" y="1010993"/>
                    <a:pt x="2118122" y="993048"/>
                  </a:cubicBezTo>
                  <a:lnTo>
                    <a:pt x="2213067" y="1033482"/>
                  </a:lnTo>
                  <a:lnTo>
                    <a:pt x="1972132" y="1465698"/>
                  </a:lnTo>
                  <a:lnTo>
                    <a:pt x="1731207" y="1033491"/>
                  </a:lnTo>
                  <a:lnTo>
                    <a:pt x="1826152" y="993058"/>
                  </a:lnTo>
                  <a:cubicBezTo>
                    <a:pt x="1871682" y="1010993"/>
                    <a:pt x="1920821" y="1021299"/>
                    <a:pt x="1972132" y="1021299"/>
                  </a:cubicBezTo>
                  <a:close/>
                  <a:moveTo>
                    <a:pt x="1410005" y="1357360"/>
                  </a:moveTo>
                  <a:cubicBezTo>
                    <a:pt x="1414615" y="1204074"/>
                    <a:pt x="1452305" y="1157869"/>
                    <a:pt x="1599381" y="1090451"/>
                  </a:cubicBezTo>
                  <a:lnTo>
                    <a:pt x="1850527" y="1540983"/>
                  </a:lnTo>
                  <a:lnTo>
                    <a:pt x="1410005" y="1540983"/>
                  </a:lnTo>
                  <a:close/>
                  <a:moveTo>
                    <a:pt x="1124255" y="1683858"/>
                  </a:moveTo>
                  <a:lnTo>
                    <a:pt x="2820000" y="1683858"/>
                  </a:lnTo>
                  <a:lnTo>
                    <a:pt x="2820000" y="1826733"/>
                  </a:lnTo>
                  <a:lnTo>
                    <a:pt x="1124255" y="1826733"/>
                  </a:lnTo>
                  <a:close/>
                  <a:moveTo>
                    <a:pt x="1410005" y="2328748"/>
                  </a:moveTo>
                  <a:lnTo>
                    <a:pt x="1410005" y="1969608"/>
                  </a:lnTo>
                  <a:lnTo>
                    <a:pt x="2534260" y="1969608"/>
                  </a:lnTo>
                  <a:lnTo>
                    <a:pt x="2534260" y="2328748"/>
                  </a:lnTo>
                  <a:cubicBezTo>
                    <a:pt x="2335654" y="2338550"/>
                    <a:pt x="2177082" y="2503189"/>
                    <a:pt x="2177082" y="2704195"/>
                  </a:cubicBezTo>
                  <a:lnTo>
                    <a:pt x="2177082" y="2947664"/>
                  </a:lnTo>
                  <a:cubicBezTo>
                    <a:pt x="2177082" y="3043142"/>
                    <a:pt x="2229736" y="3148984"/>
                    <a:pt x="2314023" y="3228099"/>
                  </a:cubicBezTo>
                  <a:lnTo>
                    <a:pt x="2235727" y="3261446"/>
                  </a:lnTo>
                  <a:cubicBezTo>
                    <a:pt x="2197532" y="3277715"/>
                    <a:pt x="2154755" y="3296641"/>
                    <a:pt x="2115779" y="3317377"/>
                  </a:cubicBezTo>
                  <a:cubicBezTo>
                    <a:pt x="2086642" y="3310109"/>
                    <a:pt x="2056200" y="3306194"/>
                    <a:pt x="2024844" y="3306194"/>
                  </a:cubicBezTo>
                  <a:lnTo>
                    <a:pt x="1919440" y="3306194"/>
                  </a:lnTo>
                  <a:cubicBezTo>
                    <a:pt x="1888093" y="3306194"/>
                    <a:pt x="1857642" y="3310109"/>
                    <a:pt x="1828514" y="3317377"/>
                  </a:cubicBezTo>
                  <a:cubicBezTo>
                    <a:pt x="1789557" y="3296650"/>
                    <a:pt x="1746780" y="3277724"/>
                    <a:pt x="1708576" y="3261446"/>
                  </a:cubicBezTo>
                  <a:lnTo>
                    <a:pt x="1630270" y="3228089"/>
                  </a:lnTo>
                  <a:cubicBezTo>
                    <a:pt x="1714548" y="3148975"/>
                    <a:pt x="1767211" y="3043133"/>
                    <a:pt x="1767211" y="2947654"/>
                  </a:cubicBezTo>
                  <a:lnTo>
                    <a:pt x="1767211" y="2704186"/>
                  </a:lnTo>
                  <a:cubicBezTo>
                    <a:pt x="1767192" y="2503189"/>
                    <a:pt x="1608620" y="2338550"/>
                    <a:pt x="1410005" y="2328748"/>
                  </a:cubicBezTo>
                  <a:close/>
                  <a:moveTo>
                    <a:pt x="419252" y="3682118"/>
                  </a:moveTo>
                  <a:cubicBezTo>
                    <a:pt x="419252" y="3553616"/>
                    <a:pt x="523799" y="3449069"/>
                    <a:pt x="652291" y="3449069"/>
                  </a:cubicBezTo>
                  <a:lnTo>
                    <a:pt x="757695" y="3449069"/>
                  </a:lnTo>
                  <a:cubicBezTo>
                    <a:pt x="886196" y="3449069"/>
                    <a:pt x="990743" y="3553616"/>
                    <a:pt x="990743" y="3682118"/>
                  </a:cubicBezTo>
                  <a:lnTo>
                    <a:pt x="990743" y="3925577"/>
                  </a:lnTo>
                  <a:cubicBezTo>
                    <a:pt x="990743" y="4027865"/>
                    <a:pt x="862727" y="4184618"/>
                    <a:pt x="704993" y="4184618"/>
                  </a:cubicBezTo>
                  <a:cubicBezTo>
                    <a:pt x="547259" y="4184618"/>
                    <a:pt x="419243" y="4027865"/>
                    <a:pt x="419243" y="3925577"/>
                  </a:cubicBezTo>
                  <a:lnTo>
                    <a:pt x="419243" y="3682118"/>
                  </a:lnTo>
                  <a:close/>
                  <a:moveTo>
                    <a:pt x="1267130" y="4733925"/>
                  </a:moveTo>
                  <a:lnTo>
                    <a:pt x="142875" y="4733925"/>
                  </a:lnTo>
                  <a:lnTo>
                    <a:pt x="142875" y="4663535"/>
                  </a:lnTo>
                  <a:cubicBezTo>
                    <a:pt x="148047" y="4491552"/>
                    <a:pt x="194739" y="4454405"/>
                    <a:pt x="391001" y="4370813"/>
                  </a:cubicBezTo>
                  <a:lnTo>
                    <a:pt x="559022" y="4299242"/>
                  </a:lnTo>
                  <a:cubicBezTo>
                    <a:pt x="604552" y="4317178"/>
                    <a:pt x="653691" y="4327484"/>
                    <a:pt x="705002" y="4327484"/>
                  </a:cubicBezTo>
                  <a:cubicBezTo>
                    <a:pt x="756314" y="4327484"/>
                    <a:pt x="805453" y="4317178"/>
                    <a:pt x="850983" y="4299242"/>
                  </a:cubicBezTo>
                  <a:lnTo>
                    <a:pt x="1019013" y="4370813"/>
                  </a:lnTo>
                  <a:cubicBezTo>
                    <a:pt x="1215276" y="4454405"/>
                    <a:pt x="1261958" y="4491543"/>
                    <a:pt x="1267130" y="4663535"/>
                  </a:cubicBezTo>
                  <a:close/>
                  <a:moveTo>
                    <a:pt x="1602143" y="4239378"/>
                  </a:moveTo>
                  <a:cubicBezTo>
                    <a:pt x="1480033" y="4291384"/>
                    <a:pt x="1393260" y="4336742"/>
                    <a:pt x="1338577" y="4409180"/>
                  </a:cubicBezTo>
                  <a:cubicBezTo>
                    <a:pt x="1283894" y="4336733"/>
                    <a:pt x="1197112" y="4291384"/>
                    <a:pt x="1075001" y="4239378"/>
                  </a:cubicBezTo>
                  <a:lnTo>
                    <a:pt x="996696" y="4206021"/>
                  </a:lnTo>
                  <a:cubicBezTo>
                    <a:pt x="1080983" y="4126906"/>
                    <a:pt x="1133637" y="4021065"/>
                    <a:pt x="1133637" y="3925577"/>
                  </a:cubicBezTo>
                  <a:lnTo>
                    <a:pt x="1133637" y="3682118"/>
                  </a:lnTo>
                  <a:cubicBezTo>
                    <a:pt x="1133637" y="3570189"/>
                    <a:pt x="1084402" y="3469586"/>
                    <a:pt x="1006526" y="3400663"/>
                  </a:cubicBezTo>
                  <a:cubicBezTo>
                    <a:pt x="1012365" y="3398130"/>
                    <a:pt x="1018280" y="3395577"/>
                    <a:pt x="1024576" y="3392891"/>
                  </a:cubicBezTo>
                  <a:lnTo>
                    <a:pt x="1192597" y="3321330"/>
                  </a:lnTo>
                  <a:cubicBezTo>
                    <a:pt x="1238126" y="3339265"/>
                    <a:pt x="1287266" y="3349581"/>
                    <a:pt x="1338586" y="3349581"/>
                  </a:cubicBezTo>
                  <a:cubicBezTo>
                    <a:pt x="1389907" y="3349581"/>
                    <a:pt x="1439037" y="3339274"/>
                    <a:pt x="1484576" y="3321330"/>
                  </a:cubicBezTo>
                  <a:lnTo>
                    <a:pt x="1652597" y="3392891"/>
                  </a:lnTo>
                  <a:cubicBezTo>
                    <a:pt x="1658884" y="3395567"/>
                    <a:pt x="1664799" y="3398130"/>
                    <a:pt x="1670637" y="3400663"/>
                  </a:cubicBezTo>
                  <a:cubicBezTo>
                    <a:pt x="1592742" y="3469586"/>
                    <a:pt x="1543507" y="3570189"/>
                    <a:pt x="1543507" y="3682118"/>
                  </a:cubicBezTo>
                  <a:lnTo>
                    <a:pt x="1543507" y="3925577"/>
                  </a:lnTo>
                  <a:cubicBezTo>
                    <a:pt x="1543507" y="4021065"/>
                    <a:pt x="1596161" y="4126906"/>
                    <a:pt x="1680448" y="4206021"/>
                  </a:cubicBezTo>
                  <a:close/>
                  <a:moveTo>
                    <a:pt x="1686382" y="3925577"/>
                  </a:moveTo>
                  <a:lnTo>
                    <a:pt x="1686382" y="3682118"/>
                  </a:lnTo>
                  <a:cubicBezTo>
                    <a:pt x="1686382" y="3553616"/>
                    <a:pt x="1790929" y="3449069"/>
                    <a:pt x="1919430" y="3449069"/>
                  </a:cubicBezTo>
                  <a:lnTo>
                    <a:pt x="2024834" y="3449069"/>
                  </a:lnTo>
                  <a:cubicBezTo>
                    <a:pt x="2153336" y="3449069"/>
                    <a:pt x="2257882" y="3553616"/>
                    <a:pt x="2257882" y="3682118"/>
                  </a:cubicBezTo>
                  <a:lnTo>
                    <a:pt x="2257882" y="3925577"/>
                  </a:lnTo>
                  <a:cubicBezTo>
                    <a:pt x="2257882" y="4027865"/>
                    <a:pt x="2129866" y="4184618"/>
                    <a:pt x="1972132" y="4184618"/>
                  </a:cubicBezTo>
                  <a:cubicBezTo>
                    <a:pt x="1814398" y="4184618"/>
                    <a:pt x="1686382" y="4027875"/>
                    <a:pt x="1686382" y="3925577"/>
                  </a:cubicBezTo>
                  <a:close/>
                  <a:moveTo>
                    <a:pt x="2342121" y="4239378"/>
                  </a:moveTo>
                  <a:lnTo>
                    <a:pt x="2263816" y="4206021"/>
                  </a:lnTo>
                  <a:cubicBezTo>
                    <a:pt x="2348103" y="4126906"/>
                    <a:pt x="2400757" y="4021065"/>
                    <a:pt x="2400757" y="3925577"/>
                  </a:cubicBezTo>
                  <a:lnTo>
                    <a:pt x="2400757" y="3682118"/>
                  </a:lnTo>
                  <a:cubicBezTo>
                    <a:pt x="2400757" y="3570189"/>
                    <a:pt x="2351523" y="3469586"/>
                    <a:pt x="2273646" y="3400663"/>
                  </a:cubicBezTo>
                  <a:cubicBezTo>
                    <a:pt x="2279485" y="3398130"/>
                    <a:pt x="2285400" y="3395577"/>
                    <a:pt x="2291696" y="3392891"/>
                  </a:cubicBezTo>
                  <a:lnTo>
                    <a:pt x="2459708" y="3321330"/>
                  </a:lnTo>
                  <a:cubicBezTo>
                    <a:pt x="2505237" y="3339265"/>
                    <a:pt x="2554376" y="3349581"/>
                    <a:pt x="2605688" y="3349581"/>
                  </a:cubicBezTo>
                  <a:cubicBezTo>
                    <a:pt x="2656999" y="3349581"/>
                    <a:pt x="2706138" y="3339274"/>
                    <a:pt x="2751668" y="3321330"/>
                  </a:cubicBezTo>
                  <a:lnTo>
                    <a:pt x="2919679" y="3392891"/>
                  </a:lnTo>
                  <a:cubicBezTo>
                    <a:pt x="2925975" y="3395567"/>
                    <a:pt x="2931881" y="3398130"/>
                    <a:pt x="2937729" y="3400663"/>
                  </a:cubicBezTo>
                  <a:cubicBezTo>
                    <a:pt x="2859853" y="3469586"/>
                    <a:pt x="2810618" y="3570189"/>
                    <a:pt x="2810618" y="3682118"/>
                  </a:cubicBezTo>
                  <a:lnTo>
                    <a:pt x="2810618" y="3925577"/>
                  </a:lnTo>
                  <a:cubicBezTo>
                    <a:pt x="2810618" y="4021065"/>
                    <a:pt x="2863282" y="4126906"/>
                    <a:pt x="2947559" y="4206021"/>
                  </a:cubicBezTo>
                  <a:lnTo>
                    <a:pt x="2869254" y="4239378"/>
                  </a:lnTo>
                  <a:cubicBezTo>
                    <a:pt x="2747143" y="4291384"/>
                    <a:pt x="2660361" y="4336742"/>
                    <a:pt x="2605678" y="4409180"/>
                  </a:cubicBezTo>
                  <a:cubicBezTo>
                    <a:pt x="2551014" y="4336733"/>
                    <a:pt x="2464232" y="4291384"/>
                    <a:pt x="2342121" y="4239378"/>
                  </a:cubicBezTo>
                  <a:close/>
                  <a:moveTo>
                    <a:pt x="3801390" y="4733925"/>
                  </a:moveTo>
                  <a:lnTo>
                    <a:pt x="2677135" y="4733925"/>
                  </a:lnTo>
                  <a:lnTo>
                    <a:pt x="2677135" y="4663535"/>
                  </a:lnTo>
                  <a:cubicBezTo>
                    <a:pt x="2682307" y="4491552"/>
                    <a:pt x="2728989" y="4454405"/>
                    <a:pt x="2925261" y="4370813"/>
                  </a:cubicBezTo>
                  <a:lnTo>
                    <a:pt x="3093292" y="4299242"/>
                  </a:lnTo>
                  <a:cubicBezTo>
                    <a:pt x="3138821" y="4317178"/>
                    <a:pt x="3187960" y="4327484"/>
                    <a:pt x="3239272" y="4327484"/>
                  </a:cubicBezTo>
                  <a:cubicBezTo>
                    <a:pt x="3290583" y="4327484"/>
                    <a:pt x="3339722" y="4317178"/>
                    <a:pt x="3385252" y="4299242"/>
                  </a:cubicBezTo>
                  <a:lnTo>
                    <a:pt x="3553282" y="4370813"/>
                  </a:lnTo>
                  <a:cubicBezTo>
                    <a:pt x="3749535" y="4454405"/>
                    <a:pt x="3796227" y="4491543"/>
                    <a:pt x="3801399" y="4663535"/>
                  </a:cubicBezTo>
                  <a:lnTo>
                    <a:pt x="3801399" y="4733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7D1A93E0-EA46-4903-816C-E5D6CD99FC13}"/>
                </a:ext>
              </a:extLst>
            </p:cNvPr>
            <p:cNvSpPr/>
            <p:nvPr/>
          </p:nvSpPr>
          <p:spPr>
            <a:xfrm>
              <a:off x="6024562" y="5724525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A27EC694-F56C-4BA1-8371-518A5F80CAE5}"/>
                </a:ext>
              </a:extLst>
            </p:cNvPr>
            <p:cNvSpPr/>
            <p:nvPr/>
          </p:nvSpPr>
          <p:spPr>
            <a:xfrm>
              <a:off x="616743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EBA165B4-35BA-4009-926E-B12E91FFF610}"/>
                </a:ext>
              </a:extLst>
            </p:cNvPr>
            <p:cNvSpPr/>
            <p:nvPr/>
          </p:nvSpPr>
          <p:spPr>
            <a:xfrm>
              <a:off x="588168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F45886BE-A690-449C-808A-A64B3037075E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205913" cy="695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Política de inovação institucional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84F3AAE-D9A8-499B-92E7-796FA7C9CBB6}"/>
              </a:ext>
            </a:extLst>
          </p:cNvPr>
          <p:cNvSpPr/>
          <p:nvPr/>
        </p:nvSpPr>
        <p:spPr>
          <a:xfrm>
            <a:off x="1819038" y="1354141"/>
            <a:ext cx="7705962" cy="4915185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ctr"/>
          <a:lstStyle/>
          <a:p>
            <a:pPr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Prof. Dr. Maurício Garcia</a:t>
            </a:r>
          </a:p>
          <a:p>
            <a:pPr>
              <a:spcAft>
                <a:spcPts val="2400"/>
              </a:spcAft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Articulação ensino (graduação e pós-graduação), pesquisa e extensão</a:t>
            </a:r>
          </a:p>
          <a:p>
            <a:pPr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Resolução: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Prioridades de projetos em consonância com a política Ciência e Tecnologia do Distrito Federal;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de ambientes promotores de inovação;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Parcerias com o setor produtivo;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Estímulo à criação de novos empreendimentos de base tecnológica, gestão de incubadoras, dentre outros.</a:t>
            </a:r>
          </a:p>
        </p:txBody>
      </p:sp>
    </p:spTree>
    <p:extLst>
      <p:ext uri="{BB962C8B-B14F-4D97-AF65-F5344CB8AC3E}">
        <p14:creationId xmlns:p14="http://schemas.microsoft.com/office/powerpoint/2010/main" val="427302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399A5E55-BD5B-4A98-9473-93E7B3178360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5" name="Gráfico 2">
            <a:extLst>
              <a:ext uri="{FF2B5EF4-FFF2-40B4-BE49-F238E27FC236}">
                <a16:creationId xmlns:a16="http://schemas.microsoft.com/office/drawing/2014/main" id="{7BB62AAE-0A9B-4239-822C-D92D82606F7C}"/>
              </a:ext>
            </a:extLst>
          </p:cNvPr>
          <p:cNvGrpSpPr>
            <a:grpSpLocks noChangeAspect="1"/>
          </p:cNvGrpSpPr>
          <p:nvPr/>
        </p:nvGrpSpPr>
        <p:grpSpPr>
          <a:xfrm>
            <a:off x="367462" y="620153"/>
            <a:ext cx="737438" cy="911788"/>
            <a:chOff x="4123867" y="990599"/>
            <a:chExt cx="3944264" cy="4876800"/>
          </a:xfrm>
          <a:solidFill>
            <a:schemeClr val="bg1"/>
          </a:soli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F59258F8-417C-4B62-9309-4954D2E1C235}"/>
                </a:ext>
              </a:extLst>
            </p:cNvPr>
            <p:cNvSpPr/>
            <p:nvPr/>
          </p:nvSpPr>
          <p:spPr>
            <a:xfrm>
              <a:off x="4123867" y="990600"/>
              <a:ext cx="3944264" cy="4876800"/>
            </a:xfrm>
            <a:custGeom>
              <a:avLst/>
              <a:gdLst>
                <a:gd name="connsiteX0" fmla="*/ 3944236 w 3944264"/>
                <a:gd name="connsiteY0" fmla="*/ 4660411 h 4876800"/>
                <a:gd name="connsiteX1" fmla="*/ 3609251 w 3944264"/>
                <a:gd name="connsiteY1" fmla="*/ 4239368 h 4876800"/>
                <a:gd name="connsiteX2" fmla="*/ 3530946 w 3944264"/>
                <a:gd name="connsiteY2" fmla="*/ 4206012 h 4876800"/>
                <a:gd name="connsiteX3" fmla="*/ 3667887 w 3944264"/>
                <a:gd name="connsiteY3" fmla="*/ 3925567 h 4876800"/>
                <a:gd name="connsiteX4" fmla="*/ 3667887 w 3944264"/>
                <a:gd name="connsiteY4" fmla="*/ 3682108 h 4876800"/>
                <a:gd name="connsiteX5" fmla="*/ 3291964 w 3944264"/>
                <a:gd name="connsiteY5" fmla="*/ 3306185 h 4876800"/>
                <a:gd name="connsiteX6" fmla="*/ 3186560 w 3944264"/>
                <a:gd name="connsiteY6" fmla="*/ 3306185 h 4876800"/>
                <a:gd name="connsiteX7" fmla="*/ 3095635 w 3944264"/>
                <a:gd name="connsiteY7" fmla="*/ 3317367 h 4876800"/>
                <a:gd name="connsiteX8" fmla="*/ 2975696 w 3944264"/>
                <a:gd name="connsiteY8" fmla="*/ 3261436 h 4876800"/>
                <a:gd name="connsiteX9" fmla="*/ 2897391 w 3944264"/>
                <a:gd name="connsiteY9" fmla="*/ 3228089 h 4876800"/>
                <a:gd name="connsiteX10" fmla="*/ 3034322 w 3944264"/>
                <a:gd name="connsiteY10" fmla="*/ 2947654 h 4876800"/>
                <a:gd name="connsiteX11" fmla="*/ 3034322 w 3944264"/>
                <a:gd name="connsiteY11" fmla="*/ 2704186 h 4876800"/>
                <a:gd name="connsiteX12" fmla="*/ 2677135 w 3944264"/>
                <a:gd name="connsiteY12" fmla="*/ 2328739 h 4876800"/>
                <a:gd name="connsiteX13" fmla="*/ 2677135 w 3944264"/>
                <a:gd name="connsiteY13" fmla="*/ 1969599 h 4876800"/>
                <a:gd name="connsiteX14" fmla="*/ 2962885 w 3944264"/>
                <a:gd name="connsiteY14" fmla="*/ 1969599 h 4876800"/>
                <a:gd name="connsiteX15" fmla="*/ 2962885 w 3944264"/>
                <a:gd name="connsiteY15" fmla="*/ 1540974 h 4876800"/>
                <a:gd name="connsiteX16" fmla="*/ 2677135 w 3944264"/>
                <a:gd name="connsiteY16" fmla="*/ 1540974 h 4876800"/>
                <a:gd name="connsiteX17" fmla="*/ 2677135 w 3944264"/>
                <a:gd name="connsiteY17" fmla="*/ 1356274 h 4876800"/>
                <a:gd name="connsiteX18" fmla="*/ 2677106 w 3944264"/>
                <a:gd name="connsiteY18" fmla="*/ 1354198 h 4876800"/>
                <a:gd name="connsiteX19" fmla="*/ 2342121 w 3944264"/>
                <a:gd name="connsiteY19" fmla="*/ 933155 h 4876800"/>
                <a:gd name="connsiteX20" fmla="*/ 2263816 w 3944264"/>
                <a:gd name="connsiteY20" fmla="*/ 899808 h 4876800"/>
                <a:gd name="connsiteX21" fmla="*/ 2400757 w 3944264"/>
                <a:gd name="connsiteY21" fmla="*/ 619382 h 4876800"/>
                <a:gd name="connsiteX22" fmla="*/ 2400757 w 3944264"/>
                <a:gd name="connsiteY22" fmla="*/ 375923 h 4876800"/>
                <a:gd name="connsiteX23" fmla="*/ 2024834 w 3944264"/>
                <a:gd name="connsiteY23" fmla="*/ 0 h 4876800"/>
                <a:gd name="connsiteX24" fmla="*/ 1919430 w 3944264"/>
                <a:gd name="connsiteY24" fmla="*/ 0 h 4876800"/>
                <a:gd name="connsiteX25" fmla="*/ 1543507 w 3944264"/>
                <a:gd name="connsiteY25" fmla="*/ 375923 h 4876800"/>
                <a:gd name="connsiteX26" fmla="*/ 1543507 w 3944264"/>
                <a:gd name="connsiteY26" fmla="*/ 619382 h 4876800"/>
                <a:gd name="connsiteX27" fmla="*/ 1680448 w 3944264"/>
                <a:gd name="connsiteY27" fmla="*/ 899817 h 4876800"/>
                <a:gd name="connsiteX28" fmla="*/ 1602143 w 3944264"/>
                <a:gd name="connsiteY28" fmla="*/ 933164 h 4876800"/>
                <a:gd name="connsiteX29" fmla="*/ 1267168 w 3944264"/>
                <a:gd name="connsiteY29" fmla="*/ 1354207 h 4876800"/>
                <a:gd name="connsiteX30" fmla="*/ 1267149 w 3944264"/>
                <a:gd name="connsiteY30" fmla="*/ 1540974 h 4876800"/>
                <a:gd name="connsiteX31" fmla="*/ 981389 w 3944264"/>
                <a:gd name="connsiteY31" fmla="*/ 1540974 h 4876800"/>
                <a:gd name="connsiteX32" fmla="*/ 981389 w 3944264"/>
                <a:gd name="connsiteY32" fmla="*/ 1969599 h 4876800"/>
                <a:gd name="connsiteX33" fmla="*/ 1267139 w 3944264"/>
                <a:gd name="connsiteY33" fmla="*/ 1969599 h 4876800"/>
                <a:gd name="connsiteX34" fmla="*/ 1267139 w 3944264"/>
                <a:gd name="connsiteY34" fmla="*/ 2328739 h 4876800"/>
                <a:gd name="connsiteX35" fmla="*/ 909952 w 3944264"/>
                <a:gd name="connsiteY35" fmla="*/ 2704186 h 4876800"/>
                <a:gd name="connsiteX36" fmla="*/ 909952 w 3944264"/>
                <a:gd name="connsiteY36" fmla="*/ 2754478 h 4876800"/>
                <a:gd name="connsiteX37" fmla="*/ 1052827 w 3944264"/>
                <a:gd name="connsiteY37" fmla="*/ 2754478 h 4876800"/>
                <a:gd name="connsiteX38" fmla="*/ 1052827 w 3944264"/>
                <a:gd name="connsiteY38" fmla="*/ 2704186 h 4876800"/>
                <a:gd name="connsiteX39" fmla="*/ 1285866 w 3944264"/>
                <a:gd name="connsiteY39" fmla="*/ 2471138 h 4876800"/>
                <a:gd name="connsiteX40" fmla="*/ 1391279 w 3944264"/>
                <a:gd name="connsiteY40" fmla="*/ 2471138 h 4876800"/>
                <a:gd name="connsiteX41" fmla="*/ 1624327 w 3944264"/>
                <a:gd name="connsiteY41" fmla="*/ 2704186 h 4876800"/>
                <a:gd name="connsiteX42" fmla="*/ 1624327 w 3944264"/>
                <a:gd name="connsiteY42" fmla="*/ 2947654 h 4876800"/>
                <a:gd name="connsiteX43" fmla="*/ 1338577 w 3944264"/>
                <a:gd name="connsiteY43" fmla="*/ 3206696 h 4876800"/>
                <a:gd name="connsiteX44" fmla="*/ 1052827 w 3944264"/>
                <a:gd name="connsiteY44" fmla="*/ 2947654 h 4876800"/>
                <a:gd name="connsiteX45" fmla="*/ 1052827 w 3944264"/>
                <a:gd name="connsiteY45" fmla="*/ 2897353 h 4876800"/>
                <a:gd name="connsiteX46" fmla="*/ 909952 w 3944264"/>
                <a:gd name="connsiteY46" fmla="*/ 2897353 h 4876800"/>
                <a:gd name="connsiteX47" fmla="*/ 909952 w 3944264"/>
                <a:gd name="connsiteY47" fmla="*/ 2947654 h 4876800"/>
                <a:gd name="connsiteX48" fmla="*/ 1046893 w 3944264"/>
                <a:gd name="connsiteY48" fmla="*/ 3228089 h 4876800"/>
                <a:gd name="connsiteX49" fmla="*/ 968597 w 3944264"/>
                <a:gd name="connsiteY49" fmla="*/ 3261436 h 4876800"/>
                <a:gd name="connsiteX50" fmla="*/ 848649 w 3944264"/>
                <a:gd name="connsiteY50" fmla="*/ 3317367 h 4876800"/>
                <a:gd name="connsiteX51" fmla="*/ 757714 w 3944264"/>
                <a:gd name="connsiteY51" fmla="*/ 3306185 h 4876800"/>
                <a:gd name="connsiteX52" fmla="*/ 652310 w 3944264"/>
                <a:gd name="connsiteY52" fmla="*/ 3306185 h 4876800"/>
                <a:gd name="connsiteX53" fmla="*/ 276396 w 3944264"/>
                <a:gd name="connsiteY53" fmla="*/ 3682108 h 4876800"/>
                <a:gd name="connsiteX54" fmla="*/ 276396 w 3944264"/>
                <a:gd name="connsiteY54" fmla="*/ 3925567 h 4876800"/>
                <a:gd name="connsiteX55" fmla="*/ 413337 w 3944264"/>
                <a:gd name="connsiteY55" fmla="*/ 4206012 h 4876800"/>
                <a:gd name="connsiteX56" fmla="*/ 335032 w 3944264"/>
                <a:gd name="connsiteY56" fmla="*/ 4239368 h 4876800"/>
                <a:gd name="connsiteX57" fmla="*/ 57 w 3944264"/>
                <a:gd name="connsiteY57" fmla="*/ 4660411 h 4876800"/>
                <a:gd name="connsiteX58" fmla="*/ 0 w 3944264"/>
                <a:gd name="connsiteY58" fmla="*/ 4876800 h 4876800"/>
                <a:gd name="connsiteX59" fmla="*/ 1757820 w 3944264"/>
                <a:gd name="connsiteY59" fmla="*/ 4876800 h 4876800"/>
                <a:gd name="connsiteX60" fmla="*/ 1757820 w 3944264"/>
                <a:gd name="connsiteY60" fmla="*/ 4733925 h 4876800"/>
                <a:gd name="connsiteX61" fmla="*/ 1410005 w 3944264"/>
                <a:gd name="connsiteY61" fmla="*/ 4733925 h 4876800"/>
                <a:gd name="connsiteX62" fmla="*/ 1410005 w 3944264"/>
                <a:gd name="connsiteY62" fmla="*/ 4663698 h 4876800"/>
                <a:gd name="connsiteX63" fmla="*/ 1658131 w 3944264"/>
                <a:gd name="connsiteY63" fmla="*/ 4370813 h 4876800"/>
                <a:gd name="connsiteX64" fmla="*/ 1826162 w 3944264"/>
                <a:gd name="connsiteY64" fmla="*/ 4299242 h 4876800"/>
                <a:gd name="connsiteX65" fmla="*/ 1972142 w 3944264"/>
                <a:gd name="connsiteY65" fmla="*/ 4327484 h 4876800"/>
                <a:gd name="connsiteX66" fmla="*/ 2118122 w 3944264"/>
                <a:gd name="connsiteY66" fmla="*/ 4299242 h 4876800"/>
                <a:gd name="connsiteX67" fmla="*/ 2286152 w 3944264"/>
                <a:gd name="connsiteY67" fmla="*/ 4370813 h 4876800"/>
                <a:gd name="connsiteX68" fmla="*/ 2534298 w 3944264"/>
                <a:gd name="connsiteY68" fmla="*/ 4664507 h 4876800"/>
                <a:gd name="connsiteX69" fmla="*/ 2534260 w 3944264"/>
                <a:gd name="connsiteY69" fmla="*/ 4733925 h 4876800"/>
                <a:gd name="connsiteX70" fmla="*/ 2186445 w 3944264"/>
                <a:gd name="connsiteY70" fmla="*/ 4733925 h 4876800"/>
                <a:gd name="connsiteX71" fmla="*/ 2186445 w 3944264"/>
                <a:gd name="connsiteY71" fmla="*/ 4876800 h 4876800"/>
                <a:gd name="connsiteX72" fmla="*/ 3944265 w 3944264"/>
                <a:gd name="connsiteY72" fmla="*/ 4876800 h 4876800"/>
                <a:gd name="connsiteX73" fmla="*/ 3944265 w 3944264"/>
                <a:gd name="connsiteY73" fmla="*/ 4662488 h 4876800"/>
                <a:gd name="connsiteX74" fmla="*/ 3291964 w 3944264"/>
                <a:gd name="connsiteY74" fmla="*/ 3449069 h 4876800"/>
                <a:gd name="connsiteX75" fmla="*/ 3525012 w 3944264"/>
                <a:gd name="connsiteY75" fmla="*/ 3682118 h 4876800"/>
                <a:gd name="connsiteX76" fmla="*/ 3525012 w 3944264"/>
                <a:gd name="connsiteY76" fmla="*/ 3925577 h 4876800"/>
                <a:gd name="connsiteX77" fmla="*/ 3239262 w 3944264"/>
                <a:gd name="connsiteY77" fmla="*/ 4184618 h 4876800"/>
                <a:gd name="connsiteX78" fmla="*/ 2953512 w 3944264"/>
                <a:gd name="connsiteY78" fmla="*/ 3925577 h 4876800"/>
                <a:gd name="connsiteX79" fmla="*/ 2953512 w 3944264"/>
                <a:gd name="connsiteY79" fmla="*/ 3682118 h 4876800"/>
                <a:gd name="connsiteX80" fmla="*/ 3186560 w 3944264"/>
                <a:gd name="connsiteY80" fmla="*/ 3449069 h 4876800"/>
                <a:gd name="connsiteX81" fmla="*/ 2891447 w 3944264"/>
                <a:gd name="connsiteY81" fmla="*/ 2704195 h 4876800"/>
                <a:gd name="connsiteX82" fmla="*/ 2891447 w 3944264"/>
                <a:gd name="connsiteY82" fmla="*/ 2947664 h 4876800"/>
                <a:gd name="connsiteX83" fmla="*/ 2605707 w 3944264"/>
                <a:gd name="connsiteY83" fmla="*/ 3206706 h 4876800"/>
                <a:gd name="connsiteX84" fmla="*/ 2319957 w 3944264"/>
                <a:gd name="connsiteY84" fmla="*/ 2947664 h 4876800"/>
                <a:gd name="connsiteX85" fmla="*/ 2319957 w 3944264"/>
                <a:gd name="connsiteY85" fmla="*/ 2704195 h 4876800"/>
                <a:gd name="connsiteX86" fmla="*/ 2552995 w 3944264"/>
                <a:gd name="connsiteY86" fmla="*/ 2471147 h 4876800"/>
                <a:gd name="connsiteX87" fmla="*/ 2658408 w 3944264"/>
                <a:gd name="connsiteY87" fmla="*/ 2471147 h 4876800"/>
                <a:gd name="connsiteX88" fmla="*/ 2891447 w 3944264"/>
                <a:gd name="connsiteY88" fmla="*/ 2704195 h 4876800"/>
                <a:gd name="connsiteX89" fmla="*/ 2534260 w 3944264"/>
                <a:gd name="connsiteY89" fmla="*/ 1357341 h 4876800"/>
                <a:gd name="connsiteX90" fmla="*/ 2534260 w 3944264"/>
                <a:gd name="connsiteY90" fmla="*/ 1540983 h 4876800"/>
                <a:gd name="connsiteX91" fmla="*/ 2093748 w 3944264"/>
                <a:gd name="connsiteY91" fmla="*/ 1540983 h 4876800"/>
                <a:gd name="connsiteX92" fmla="*/ 2344893 w 3944264"/>
                <a:gd name="connsiteY92" fmla="*/ 1090451 h 4876800"/>
                <a:gd name="connsiteX93" fmla="*/ 2534260 w 3944264"/>
                <a:gd name="connsiteY93" fmla="*/ 1357341 h 4876800"/>
                <a:gd name="connsiteX94" fmla="*/ 1686382 w 3944264"/>
                <a:gd name="connsiteY94" fmla="*/ 447361 h 4876800"/>
                <a:gd name="connsiteX95" fmla="*/ 2257882 w 3944264"/>
                <a:gd name="connsiteY95" fmla="*/ 447361 h 4876800"/>
                <a:gd name="connsiteX96" fmla="*/ 2257882 w 3944264"/>
                <a:gd name="connsiteY96" fmla="*/ 619382 h 4876800"/>
                <a:gd name="connsiteX97" fmla="*/ 1972132 w 3944264"/>
                <a:gd name="connsiteY97" fmla="*/ 878424 h 4876800"/>
                <a:gd name="connsiteX98" fmla="*/ 1686382 w 3944264"/>
                <a:gd name="connsiteY98" fmla="*/ 619382 h 4876800"/>
                <a:gd name="connsiteX99" fmla="*/ 1919430 w 3944264"/>
                <a:gd name="connsiteY99" fmla="*/ 142875 h 4876800"/>
                <a:gd name="connsiteX100" fmla="*/ 2024834 w 3944264"/>
                <a:gd name="connsiteY100" fmla="*/ 142875 h 4876800"/>
                <a:gd name="connsiteX101" fmla="*/ 2246633 w 3944264"/>
                <a:gd name="connsiteY101" fmla="*/ 304486 h 4876800"/>
                <a:gd name="connsiteX102" fmla="*/ 1697622 w 3944264"/>
                <a:gd name="connsiteY102" fmla="*/ 304486 h 4876800"/>
                <a:gd name="connsiteX103" fmla="*/ 1919430 w 3944264"/>
                <a:gd name="connsiteY103" fmla="*/ 142875 h 4876800"/>
                <a:gd name="connsiteX104" fmla="*/ 1972132 w 3944264"/>
                <a:gd name="connsiteY104" fmla="*/ 1021299 h 4876800"/>
                <a:gd name="connsiteX105" fmla="*/ 2118122 w 3944264"/>
                <a:gd name="connsiteY105" fmla="*/ 993048 h 4876800"/>
                <a:gd name="connsiteX106" fmla="*/ 2213067 w 3944264"/>
                <a:gd name="connsiteY106" fmla="*/ 1033482 h 4876800"/>
                <a:gd name="connsiteX107" fmla="*/ 1972132 w 3944264"/>
                <a:gd name="connsiteY107" fmla="*/ 1465698 h 4876800"/>
                <a:gd name="connsiteX108" fmla="*/ 1731207 w 3944264"/>
                <a:gd name="connsiteY108" fmla="*/ 1033491 h 4876800"/>
                <a:gd name="connsiteX109" fmla="*/ 1826152 w 3944264"/>
                <a:gd name="connsiteY109" fmla="*/ 993058 h 4876800"/>
                <a:gd name="connsiteX110" fmla="*/ 1972132 w 3944264"/>
                <a:gd name="connsiteY110" fmla="*/ 1021299 h 4876800"/>
                <a:gd name="connsiteX111" fmla="*/ 1410005 w 3944264"/>
                <a:gd name="connsiteY111" fmla="*/ 1357360 h 4876800"/>
                <a:gd name="connsiteX112" fmla="*/ 1599381 w 3944264"/>
                <a:gd name="connsiteY112" fmla="*/ 1090451 h 4876800"/>
                <a:gd name="connsiteX113" fmla="*/ 1850527 w 3944264"/>
                <a:gd name="connsiteY113" fmla="*/ 1540983 h 4876800"/>
                <a:gd name="connsiteX114" fmla="*/ 1410005 w 3944264"/>
                <a:gd name="connsiteY114" fmla="*/ 1540983 h 4876800"/>
                <a:gd name="connsiteX115" fmla="*/ 1124255 w 3944264"/>
                <a:gd name="connsiteY115" fmla="*/ 1683858 h 4876800"/>
                <a:gd name="connsiteX116" fmla="*/ 2820000 w 3944264"/>
                <a:gd name="connsiteY116" fmla="*/ 1683858 h 4876800"/>
                <a:gd name="connsiteX117" fmla="*/ 2820000 w 3944264"/>
                <a:gd name="connsiteY117" fmla="*/ 1826733 h 4876800"/>
                <a:gd name="connsiteX118" fmla="*/ 1124255 w 3944264"/>
                <a:gd name="connsiteY118" fmla="*/ 1826733 h 4876800"/>
                <a:gd name="connsiteX119" fmla="*/ 1410005 w 3944264"/>
                <a:gd name="connsiteY119" fmla="*/ 2328748 h 4876800"/>
                <a:gd name="connsiteX120" fmla="*/ 1410005 w 3944264"/>
                <a:gd name="connsiteY120" fmla="*/ 1969608 h 4876800"/>
                <a:gd name="connsiteX121" fmla="*/ 2534260 w 3944264"/>
                <a:gd name="connsiteY121" fmla="*/ 1969608 h 4876800"/>
                <a:gd name="connsiteX122" fmla="*/ 2534260 w 3944264"/>
                <a:gd name="connsiteY122" fmla="*/ 2328748 h 4876800"/>
                <a:gd name="connsiteX123" fmla="*/ 2177082 w 3944264"/>
                <a:gd name="connsiteY123" fmla="*/ 2704195 h 4876800"/>
                <a:gd name="connsiteX124" fmla="*/ 2177082 w 3944264"/>
                <a:gd name="connsiteY124" fmla="*/ 2947664 h 4876800"/>
                <a:gd name="connsiteX125" fmla="*/ 2314023 w 3944264"/>
                <a:gd name="connsiteY125" fmla="*/ 3228099 h 4876800"/>
                <a:gd name="connsiteX126" fmla="*/ 2235727 w 3944264"/>
                <a:gd name="connsiteY126" fmla="*/ 3261446 h 4876800"/>
                <a:gd name="connsiteX127" fmla="*/ 2115779 w 3944264"/>
                <a:gd name="connsiteY127" fmla="*/ 3317377 h 4876800"/>
                <a:gd name="connsiteX128" fmla="*/ 2024844 w 3944264"/>
                <a:gd name="connsiteY128" fmla="*/ 3306194 h 4876800"/>
                <a:gd name="connsiteX129" fmla="*/ 1919440 w 3944264"/>
                <a:gd name="connsiteY129" fmla="*/ 3306194 h 4876800"/>
                <a:gd name="connsiteX130" fmla="*/ 1828514 w 3944264"/>
                <a:gd name="connsiteY130" fmla="*/ 3317377 h 4876800"/>
                <a:gd name="connsiteX131" fmla="*/ 1708576 w 3944264"/>
                <a:gd name="connsiteY131" fmla="*/ 3261446 h 4876800"/>
                <a:gd name="connsiteX132" fmla="*/ 1630270 w 3944264"/>
                <a:gd name="connsiteY132" fmla="*/ 3228089 h 4876800"/>
                <a:gd name="connsiteX133" fmla="*/ 1767211 w 3944264"/>
                <a:gd name="connsiteY133" fmla="*/ 2947654 h 4876800"/>
                <a:gd name="connsiteX134" fmla="*/ 1767211 w 3944264"/>
                <a:gd name="connsiteY134" fmla="*/ 2704186 h 4876800"/>
                <a:gd name="connsiteX135" fmla="*/ 1410005 w 3944264"/>
                <a:gd name="connsiteY135" fmla="*/ 2328748 h 4876800"/>
                <a:gd name="connsiteX136" fmla="*/ 419252 w 3944264"/>
                <a:gd name="connsiteY136" fmla="*/ 3682118 h 4876800"/>
                <a:gd name="connsiteX137" fmla="*/ 652291 w 3944264"/>
                <a:gd name="connsiteY137" fmla="*/ 3449069 h 4876800"/>
                <a:gd name="connsiteX138" fmla="*/ 757695 w 3944264"/>
                <a:gd name="connsiteY138" fmla="*/ 3449069 h 4876800"/>
                <a:gd name="connsiteX139" fmla="*/ 990743 w 3944264"/>
                <a:gd name="connsiteY139" fmla="*/ 3682118 h 4876800"/>
                <a:gd name="connsiteX140" fmla="*/ 990743 w 3944264"/>
                <a:gd name="connsiteY140" fmla="*/ 3925577 h 4876800"/>
                <a:gd name="connsiteX141" fmla="*/ 704993 w 3944264"/>
                <a:gd name="connsiteY141" fmla="*/ 4184618 h 4876800"/>
                <a:gd name="connsiteX142" fmla="*/ 419243 w 3944264"/>
                <a:gd name="connsiteY142" fmla="*/ 3925577 h 4876800"/>
                <a:gd name="connsiteX143" fmla="*/ 419243 w 3944264"/>
                <a:gd name="connsiteY143" fmla="*/ 3682118 h 4876800"/>
                <a:gd name="connsiteX144" fmla="*/ 1267130 w 3944264"/>
                <a:gd name="connsiteY144" fmla="*/ 4733925 h 4876800"/>
                <a:gd name="connsiteX145" fmla="*/ 142875 w 3944264"/>
                <a:gd name="connsiteY145" fmla="*/ 4733925 h 4876800"/>
                <a:gd name="connsiteX146" fmla="*/ 142875 w 3944264"/>
                <a:gd name="connsiteY146" fmla="*/ 4663535 h 4876800"/>
                <a:gd name="connsiteX147" fmla="*/ 391001 w 3944264"/>
                <a:gd name="connsiteY147" fmla="*/ 4370813 h 4876800"/>
                <a:gd name="connsiteX148" fmla="*/ 559022 w 3944264"/>
                <a:gd name="connsiteY148" fmla="*/ 4299242 h 4876800"/>
                <a:gd name="connsiteX149" fmla="*/ 705002 w 3944264"/>
                <a:gd name="connsiteY149" fmla="*/ 4327484 h 4876800"/>
                <a:gd name="connsiteX150" fmla="*/ 850983 w 3944264"/>
                <a:gd name="connsiteY150" fmla="*/ 4299242 h 4876800"/>
                <a:gd name="connsiteX151" fmla="*/ 1019013 w 3944264"/>
                <a:gd name="connsiteY151" fmla="*/ 4370813 h 4876800"/>
                <a:gd name="connsiteX152" fmla="*/ 1267130 w 3944264"/>
                <a:gd name="connsiteY152" fmla="*/ 4663535 h 4876800"/>
                <a:gd name="connsiteX153" fmla="*/ 1602143 w 3944264"/>
                <a:gd name="connsiteY153" fmla="*/ 4239378 h 4876800"/>
                <a:gd name="connsiteX154" fmla="*/ 1338577 w 3944264"/>
                <a:gd name="connsiteY154" fmla="*/ 4409180 h 4876800"/>
                <a:gd name="connsiteX155" fmla="*/ 1075001 w 3944264"/>
                <a:gd name="connsiteY155" fmla="*/ 4239378 h 4876800"/>
                <a:gd name="connsiteX156" fmla="*/ 996696 w 3944264"/>
                <a:gd name="connsiteY156" fmla="*/ 4206021 h 4876800"/>
                <a:gd name="connsiteX157" fmla="*/ 1133637 w 3944264"/>
                <a:gd name="connsiteY157" fmla="*/ 3925577 h 4876800"/>
                <a:gd name="connsiteX158" fmla="*/ 1133637 w 3944264"/>
                <a:gd name="connsiteY158" fmla="*/ 3682118 h 4876800"/>
                <a:gd name="connsiteX159" fmla="*/ 1006526 w 3944264"/>
                <a:gd name="connsiteY159" fmla="*/ 3400663 h 4876800"/>
                <a:gd name="connsiteX160" fmla="*/ 1024576 w 3944264"/>
                <a:gd name="connsiteY160" fmla="*/ 3392891 h 4876800"/>
                <a:gd name="connsiteX161" fmla="*/ 1192597 w 3944264"/>
                <a:gd name="connsiteY161" fmla="*/ 3321330 h 4876800"/>
                <a:gd name="connsiteX162" fmla="*/ 1338586 w 3944264"/>
                <a:gd name="connsiteY162" fmla="*/ 3349581 h 4876800"/>
                <a:gd name="connsiteX163" fmla="*/ 1484576 w 3944264"/>
                <a:gd name="connsiteY163" fmla="*/ 3321330 h 4876800"/>
                <a:gd name="connsiteX164" fmla="*/ 1652597 w 3944264"/>
                <a:gd name="connsiteY164" fmla="*/ 3392891 h 4876800"/>
                <a:gd name="connsiteX165" fmla="*/ 1670637 w 3944264"/>
                <a:gd name="connsiteY165" fmla="*/ 3400663 h 4876800"/>
                <a:gd name="connsiteX166" fmla="*/ 1543507 w 3944264"/>
                <a:gd name="connsiteY166" fmla="*/ 3682118 h 4876800"/>
                <a:gd name="connsiteX167" fmla="*/ 1543507 w 3944264"/>
                <a:gd name="connsiteY167" fmla="*/ 3925577 h 4876800"/>
                <a:gd name="connsiteX168" fmla="*/ 1680448 w 3944264"/>
                <a:gd name="connsiteY168" fmla="*/ 4206021 h 4876800"/>
                <a:gd name="connsiteX169" fmla="*/ 1686382 w 3944264"/>
                <a:gd name="connsiteY169" fmla="*/ 3925577 h 4876800"/>
                <a:gd name="connsiteX170" fmla="*/ 1686382 w 3944264"/>
                <a:gd name="connsiteY170" fmla="*/ 3682118 h 4876800"/>
                <a:gd name="connsiteX171" fmla="*/ 1919430 w 3944264"/>
                <a:gd name="connsiteY171" fmla="*/ 3449069 h 4876800"/>
                <a:gd name="connsiteX172" fmla="*/ 2024834 w 3944264"/>
                <a:gd name="connsiteY172" fmla="*/ 3449069 h 4876800"/>
                <a:gd name="connsiteX173" fmla="*/ 2257882 w 3944264"/>
                <a:gd name="connsiteY173" fmla="*/ 3682118 h 4876800"/>
                <a:gd name="connsiteX174" fmla="*/ 2257882 w 3944264"/>
                <a:gd name="connsiteY174" fmla="*/ 3925577 h 4876800"/>
                <a:gd name="connsiteX175" fmla="*/ 1972132 w 3944264"/>
                <a:gd name="connsiteY175" fmla="*/ 4184618 h 4876800"/>
                <a:gd name="connsiteX176" fmla="*/ 1686382 w 3944264"/>
                <a:gd name="connsiteY176" fmla="*/ 3925577 h 4876800"/>
                <a:gd name="connsiteX177" fmla="*/ 2342121 w 3944264"/>
                <a:gd name="connsiteY177" fmla="*/ 4239378 h 4876800"/>
                <a:gd name="connsiteX178" fmla="*/ 2263816 w 3944264"/>
                <a:gd name="connsiteY178" fmla="*/ 4206021 h 4876800"/>
                <a:gd name="connsiteX179" fmla="*/ 2400757 w 3944264"/>
                <a:gd name="connsiteY179" fmla="*/ 3925577 h 4876800"/>
                <a:gd name="connsiteX180" fmla="*/ 2400757 w 3944264"/>
                <a:gd name="connsiteY180" fmla="*/ 3682118 h 4876800"/>
                <a:gd name="connsiteX181" fmla="*/ 2273646 w 3944264"/>
                <a:gd name="connsiteY181" fmla="*/ 3400663 h 4876800"/>
                <a:gd name="connsiteX182" fmla="*/ 2291696 w 3944264"/>
                <a:gd name="connsiteY182" fmla="*/ 3392891 h 4876800"/>
                <a:gd name="connsiteX183" fmla="*/ 2459708 w 3944264"/>
                <a:gd name="connsiteY183" fmla="*/ 3321330 h 4876800"/>
                <a:gd name="connsiteX184" fmla="*/ 2605688 w 3944264"/>
                <a:gd name="connsiteY184" fmla="*/ 3349581 h 4876800"/>
                <a:gd name="connsiteX185" fmla="*/ 2751668 w 3944264"/>
                <a:gd name="connsiteY185" fmla="*/ 3321330 h 4876800"/>
                <a:gd name="connsiteX186" fmla="*/ 2919679 w 3944264"/>
                <a:gd name="connsiteY186" fmla="*/ 3392891 h 4876800"/>
                <a:gd name="connsiteX187" fmla="*/ 2937729 w 3944264"/>
                <a:gd name="connsiteY187" fmla="*/ 3400663 h 4876800"/>
                <a:gd name="connsiteX188" fmla="*/ 2810618 w 3944264"/>
                <a:gd name="connsiteY188" fmla="*/ 3682118 h 4876800"/>
                <a:gd name="connsiteX189" fmla="*/ 2810618 w 3944264"/>
                <a:gd name="connsiteY189" fmla="*/ 3925577 h 4876800"/>
                <a:gd name="connsiteX190" fmla="*/ 2947559 w 3944264"/>
                <a:gd name="connsiteY190" fmla="*/ 4206021 h 4876800"/>
                <a:gd name="connsiteX191" fmla="*/ 2869254 w 3944264"/>
                <a:gd name="connsiteY191" fmla="*/ 4239378 h 4876800"/>
                <a:gd name="connsiteX192" fmla="*/ 2605678 w 3944264"/>
                <a:gd name="connsiteY192" fmla="*/ 4409180 h 4876800"/>
                <a:gd name="connsiteX193" fmla="*/ 2342121 w 3944264"/>
                <a:gd name="connsiteY193" fmla="*/ 4239378 h 4876800"/>
                <a:gd name="connsiteX194" fmla="*/ 3801390 w 3944264"/>
                <a:gd name="connsiteY194" fmla="*/ 4733925 h 4876800"/>
                <a:gd name="connsiteX195" fmla="*/ 2677135 w 3944264"/>
                <a:gd name="connsiteY195" fmla="*/ 4733925 h 4876800"/>
                <a:gd name="connsiteX196" fmla="*/ 2677135 w 3944264"/>
                <a:gd name="connsiteY196" fmla="*/ 4663535 h 4876800"/>
                <a:gd name="connsiteX197" fmla="*/ 2925261 w 3944264"/>
                <a:gd name="connsiteY197" fmla="*/ 4370813 h 4876800"/>
                <a:gd name="connsiteX198" fmla="*/ 3093292 w 3944264"/>
                <a:gd name="connsiteY198" fmla="*/ 4299242 h 4876800"/>
                <a:gd name="connsiteX199" fmla="*/ 3239272 w 3944264"/>
                <a:gd name="connsiteY199" fmla="*/ 4327484 h 4876800"/>
                <a:gd name="connsiteX200" fmla="*/ 3385252 w 3944264"/>
                <a:gd name="connsiteY200" fmla="*/ 4299242 h 4876800"/>
                <a:gd name="connsiteX201" fmla="*/ 3553282 w 3944264"/>
                <a:gd name="connsiteY201" fmla="*/ 4370813 h 4876800"/>
                <a:gd name="connsiteX202" fmla="*/ 3801399 w 3944264"/>
                <a:gd name="connsiteY202" fmla="*/ 4663535 h 4876800"/>
                <a:gd name="connsiteX203" fmla="*/ 3801399 w 3944264"/>
                <a:gd name="connsiteY203" fmla="*/ 4733925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944264" h="4876800">
                  <a:moveTo>
                    <a:pt x="3944236" y="4660411"/>
                  </a:moveTo>
                  <a:cubicBezTo>
                    <a:pt x="3936854" y="4406351"/>
                    <a:pt x="3831384" y="4333980"/>
                    <a:pt x="3609251" y="4239368"/>
                  </a:cubicBezTo>
                  <a:lnTo>
                    <a:pt x="3530946" y="4206012"/>
                  </a:lnTo>
                  <a:cubicBezTo>
                    <a:pt x="3615233" y="4126897"/>
                    <a:pt x="3667887" y="4021055"/>
                    <a:pt x="3667887" y="3925567"/>
                  </a:cubicBezTo>
                  <a:lnTo>
                    <a:pt x="3667887" y="3682108"/>
                  </a:lnTo>
                  <a:cubicBezTo>
                    <a:pt x="3667887" y="3474825"/>
                    <a:pt x="3499247" y="3306185"/>
                    <a:pt x="3291964" y="3306185"/>
                  </a:cubicBezTo>
                  <a:lnTo>
                    <a:pt x="3186560" y="3306185"/>
                  </a:lnTo>
                  <a:cubicBezTo>
                    <a:pt x="3155204" y="3306185"/>
                    <a:pt x="3124762" y="3310100"/>
                    <a:pt x="3095635" y="3317367"/>
                  </a:cubicBezTo>
                  <a:cubicBezTo>
                    <a:pt x="3056687" y="3296650"/>
                    <a:pt x="3013901" y="3277715"/>
                    <a:pt x="2975696" y="3261436"/>
                  </a:cubicBezTo>
                  <a:lnTo>
                    <a:pt x="2897391" y="3228089"/>
                  </a:lnTo>
                  <a:cubicBezTo>
                    <a:pt x="2981668" y="3148975"/>
                    <a:pt x="3034322" y="3043133"/>
                    <a:pt x="3034322" y="2947654"/>
                  </a:cubicBezTo>
                  <a:lnTo>
                    <a:pt x="3034322" y="2704186"/>
                  </a:lnTo>
                  <a:cubicBezTo>
                    <a:pt x="3034322" y="2503180"/>
                    <a:pt x="2875750" y="2338530"/>
                    <a:pt x="2677135" y="2328739"/>
                  </a:cubicBezTo>
                  <a:lnTo>
                    <a:pt x="2677135" y="1969599"/>
                  </a:lnTo>
                  <a:lnTo>
                    <a:pt x="2962885" y="1969599"/>
                  </a:lnTo>
                  <a:lnTo>
                    <a:pt x="2962885" y="1540974"/>
                  </a:lnTo>
                  <a:lnTo>
                    <a:pt x="2677135" y="1540974"/>
                  </a:lnTo>
                  <a:lnTo>
                    <a:pt x="2677135" y="1356274"/>
                  </a:lnTo>
                  <a:lnTo>
                    <a:pt x="2677106" y="1354198"/>
                  </a:lnTo>
                  <a:cubicBezTo>
                    <a:pt x="2669724" y="1100147"/>
                    <a:pt x="2564254" y="1027767"/>
                    <a:pt x="2342121" y="933155"/>
                  </a:cubicBezTo>
                  <a:lnTo>
                    <a:pt x="2263816" y="899808"/>
                  </a:lnTo>
                  <a:cubicBezTo>
                    <a:pt x="2348103" y="820712"/>
                    <a:pt x="2400757" y="714870"/>
                    <a:pt x="2400757" y="619382"/>
                  </a:cubicBezTo>
                  <a:lnTo>
                    <a:pt x="2400757" y="375923"/>
                  </a:lnTo>
                  <a:cubicBezTo>
                    <a:pt x="2400757" y="168640"/>
                    <a:pt x="2232117" y="0"/>
                    <a:pt x="2024834" y="0"/>
                  </a:cubicBezTo>
                  <a:lnTo>
                    <a:pt x="1919430" y="0"/>
                  </a:lnTo>
                  <a:cubicBezTo>
                    <a:pt x="1712147" y="0"/>
                    <a:pt x="1543507" y="168640"/>
                    <a:pt x="1543507" y="375923"/>
                  </a:cubicBezTo>
                  <a:lnTo>
                    <a:pt x="1543507" y="619382"/>
                  </a:lnTo>
                  <a:cubicBezTo>
                    <a:pt x="1543507" y="714870"/>
                    <a:pt x="1596161" y="820712"/>
                    <a:pt x="1680448" y="899817"/>
                  </a:cubicBezTo>
                  <a:lnTo>
                    <a:pt x="1602143" y="933164"/>
                  </a:lnTo>
                  <a:cubicBezTo>
                    <a:pt x="1380011" y="1027776"/>
                    <a:pt x="1274540" y="1100157"/>
                    <a:pt x="1267168" y="1354207"/>
                  </a:cubicBezTo>
                  <a:lnTo>
                    <a:pt x="1267149" y="1540974"/>
                  </a:lnTo>
                  <a:lnTo>
                    <a:pt x="981389" y="1540974"/>
                  </a:lnTo>
                  <a:lnTo>
                    <a:pt x="981389" y="1969599"/>
                  </a:lnTo>
                  <a:lnTo>
                    <a:pt x="1267139" y="1969599"/>
                  </a:lnTo>
                  <a:lnTo>
                    <a:pt x="1267139" y="2328739"/>
                  </a:lnTo>
                  <a:cubicBezTo>
                    <a:pt x="1068534" y="2338540"/>
                    <a:pt x="909952" y="2503180"/>
                    <a:pt x="909952" y="2704186"/>
                  </a:cubicBezTo>
                  <a:lnTo>
                    <a:pt x="909952" y="2754478"/>
                  </a:lnTo>
                  <a:lnTo>
                    <a:pt x="1052827" y="2754478"/>
                  </a:lnTo>
                  <a:lnTo>
                    <a:pt x="1052827" y="2704186"/>
                  </a:lnTo>
                  <a:cubicBezTo>
                    <a:pt x="1052827" y="2575684"/>
                    <a:pt x="1157373" y="2471138"/>
                    <a:pt x="1285866" y="2471138"/>
                  </a:cubicBezTo>
                  <a:lnTo>
                    <a:pt x="1391279" y="2471138"/>
                  </a:lnTo>
                  <a:cubicBezTo>
                    <a:pt x="1519781" y="2471138"/>
                    <a:pt x="1624327" y="2575684"/>
                    <a:pt x="1624327" y="2704186"/>
                  </a:cubicBezTo>
                  <a:lnTo>
                    <a:pt x="1624327" y="2947654"/>
                  </a:lnTo>
                  <a:cubicBezTo>
                    <a:pt x="1624327" y="3049943"/>
                    <a:pt x="1496311" y="3206696"/>
                    <a:pt x="1338577" y="3206696"/>
                  </a:cubicBezTo>
                  <a:cubicBezTo>
                    <a:pt x="1180843" y="3206696"/>
                    <a:pt x="1052827" y="3049943"/>
                    <a:pt x="1052827" y="2947654"/>
                  </a:cubicBezTo>
                  <a:lnTo>
                    <a:pt x="1052827" y="2897353"/>
                  </a:lnTo>
                  <a:lnTo>
                    <a:pt x="909952" y="2897353"/>
                  </a:lnTo>
                  <a:lnTo>
                    <a:pt x="909952" y="2947654"/>
                  </a:lnTo>
                  <a:cubicBezTo>
                    <a:pt x="909952" y="3043133"/>
                    <a:pt x="962606" y="3148975"/>
                    <a:pt x="1046893" y="3228089"/>
                  </a:cubicBezTo>
                  <a:lnTo>
                    <a:pt x="968597" y="3261436"/>
                  </a:lnTo>
                  <a:cubicBezTo>
                    <a:pt x="930392" y="3277705"/>
                    <a:pt x="887625" y="3296631"/>
                    <a:pt x="848649" y="3317367"/>
                  </a:cubicBezTo>
                  <a:cubicBezTo>
                    <a:pt x="819512" y="3310100"/>
                    <a:pt x="789070" y="3306185"/>
                    <a:pt x="757714" y="3306185"/>
                  </a:cubicBezTo>
                  <a:lnTo>
                    <a:pt x="652310" y="3306185"/>
                  </a:lnTo>
                  <a:cubicBezTo>
                    <a:pt x="445027" y="3306185"/>
                    <a:pt x="276396" y="3474825"/>
                    <a:pt x="276396" y="3682108"/>
                  </a:cubicBezTo>
                  <a:lnTo>
                    <a:pt x="276396" y="3925567"/>
                  </a:lnTo>
                  <a:cubicBezTo>
                    <a:pt x="276396" y="4021055"/>
                    <a:pt x="329051" y="4126897"/>
                    <a:pt x="413337" y="4206012"/>
                  </a:cubicBezTo>
                  <a:lnTo>
                    <a:pt x="335032" y="4239368"/>
                  </a:lnTo>
                  <a:cubicBezTo>
                    <a:pt x="112900" y="4333980"/>
                    <a:pt x="7429" y="4406360"/>
                    <a:pt x="57" y="4660411"/>
                  </a:cubicBezTo>
                  <a:lnTo>
                    <a:pt x="0" y="4876800"/>
                  </a:lnTo>
                  <a:lnTo>
                    <a:pt x="1757820" y="4876800"/>
                  </a:lnTo>
                  <a:lnTo>
                    <a:pt x="1757820" y="4733925"/>
                  </a:lnTo>
                  <a:lnTo>
                    <a:pt x="1410005" y="4733925"/>
                  </a:lnTo>
                  <a:lnTo>
                    <a:pt x="1410005" y="4663698"/>
                  </a:lnTo>
                  <a:cubicBezTo>
                    <a:pt x="1415158" y="4491609"/>
                    <a:pt x="1461821" y="4454433"/>
                    <a:pt x="1658131" y="4370813"/>
                  </a:cubicBezTo>
                  <a:lnTo>
                    <a:pt x="1826162" y="4299242"/>
                  </a:lnTo>
                  <a:cubicBezTo>
                    <a:pt x="1871691" y="4317178"/>
                    <a:pt x="1920831" y="4327484"/>
                    <a:pt x="1972142" y="4327484"/>
                  </a:cubicBezTo>
                  <a:cubicBezTo>
                    <a:pt x="2023453" y="4327484"/>
                    <a:pt x="2072592" y="4317178"/>
                    <a:pt x="2118122" y="4299242"/>
                  </a:cubicBezTo>
                  <a:lnTo>
                    <a:pt x="2286152" y="4370813"/>
                  </a:lnTo>
                  <a:cubicBezTo>
                    <a:pt x="2482777" y="4454557"/>
                    <a:pt x="2529269" y="4491695"/>
                    <a:pt x="2534298" y="4664507"/>
                  </a:cubicBezTo>
                  <a:lnTo>
                    <a:pt x="2534260" y="4733925"/>
                  </a:lnTo>
                  <a:lnTo>
                    <a:pt x="2186445" y="4733925"/>
                  </a:lnTo>
                  <a:lnTo>
                    <a:pt x="2186445" y="4876800"/>
                  </a:lnTo>
                  <a:lnTo>
                    <a:pt x="3944265" y="4876800"/>
                  </a:lnTo>
                  <a:lnTo>
                    <a:pt x="3944265" y="4662488"/>
                  </a:lnTo>
                  <a:close/>
                  <a:moveTo>
                    <a:pt x="3291964" y="3449069"/>
                  </a:moveTo>
                  <a:cubicBezTo>
                    <a:pt x="3420466" y="3449069"/>
                    <a:pt x="3525012" y="3553616"/>
                    <a:pt x="3525012" y="3682118"/>
                  </a:cubicBezTo>
                  <a:lnTo>
                    <a:pt x="3525012" y="3925577"/>
                  </a:lnTo>
                  <a:cubicBezTo>
                    <a:pt x="3525012" y="4027865"/>
                    <a:pt x="3396996" y="4184618"/>
                    <a:pt x="3239262" y="4184618"/>
                  </a:cubicBezTo>
                  <a:cubicBezTo>
                    <a:pt x="3081528" y="4184618"/>
                    <a:pt x="2953512" y="4027865"/>
                    <a:pt x="2953512" y="3925577"/>
                  </a:cubicBezTo>
                  <a:lnTo>
                    <a:pt x="2953512" y="3682118"/>
                  </a:lnTo>
                  <a:cubicBezTo>
                    <a:pt x="2953512" y="3553616"/>
                    <a:pt x="3058058" y="3449069"/>
                    <a:pt x="3186560" y="3449069"/>
                  </a:cubicBezTo>
                  <a:close/>
                  <a:moveTo>
                    <a:pt x="2891447" y="2704195"/>
                  </a:moveTo>
                  <a:lnTo>
                    <a:pt x="2891447" y="2947664"/>
                  </a:lnTo>
                  <a:cubicBezTo>
                    <a:pt x="2891447" y="3049953"/>
                    <a:pt x="2763441" y="3206706"/>
                    <a:pt x="2605707" y="3206706"/>
                  </a:cubicBezTo>
                  <a:cubicBezTo>
                    <a:pt x="2447973" y="3206706"/>
                    <a:pt x="2319957" y="3049953"/>
                    <a:pt x="2319957" y="2947664"/>
                  </a:cubicBezTo>
                  <a:lnTo>
                    <a:pt x="2319957" y="2704195"/>
                  </a:lnTo>
                  <a:cubicBezTo>
                    <a:pt x="2319957" y="2575693"/>
                    <a:pt x="2424503" y="2471147"/>
                    <a:pt x="2552995" y="2471147"/>
                  </a:cubicBezTo>
                  <a:lnTo>
                    <a:pt x="2658408" y="2471147"/>
                  </a:lnTo>
                  <a:cubicBezTo>
                    <a:pt x="2786901" y="2471147"/>
                    <a:pt x="2891447" y="2575693"/>
                    <a:pt x="2891447" y="2704195"/>
                  </a:cubicBezTo>
                  <a:close/>
                  <a:moveTo>
                    <a:pt x="2534260" y="1357341"/>
                  </a:moveTo>
                  <a:lnTo>
                    <a:pt x="2534260" y="1540983"/>
                  </a:lnTo>
                  <a:lnTo>
                    <a:pt x="2093748" y="1540983"/>
                  </a:lnTo>
                  <a:lnTo>
                    <a:pt x="2344893" y="1090451"/>
                  </a:lnTo>
                  <a:cubicBezTo>
                    <a:pt x="2491959" y="1157859"/>
                    <a:pt x="2529650" y="1204055"/>
                    <a:pt x="2534260" y="1357341"/>
                  </a:cubicBezTo>
                  <a:close/>
                  <a:moveTo>
                    <a:pt x="1686382" y="447361"/>
                  </a:moveTo>
                  <a:lnTo>
                    <a:pt x="2257882" y="447361"/>
                  </a:lnTo>
                  <a:lnTo>
                    <a:pt x="2257882" y="619382"/>
                  </a:lnTo>
                  <a:cubicBezTo>
                    <a:pt x="2257882" y="721671"/>
                    <a:pt x="2129866" y="878424"/>
                    <a:pt x="1972132" y="878424"/>
                  </a:cubicBezTo>
                  <a:cubicBezTo>
                    <a:pt x="1814398" y="878424"/>
                    <a:pt x="1686382" y="721671"/>
                    <a:pt x="1686382" y="619382"/>
                  </a:cubicBezTo>
                  <a:close/>
                  <a:moveTo>
                    <a:pt x="1919430" y="142875"/>
                  </a:moveTo>
                  <a:lnTo>
                    <a:pt x="2024834" y="142875"/>
                  </a:lnTo>
                  <a:cubicBezTo>
                    <a:pt x="2128418" y="142875"/>
                    <a:pt x="2216401" y="210836"/>
                    <a:pt x="2246633" y="304486"/>
                  </a:cubicBezTo>
                  <a:lnTo>
                    <a:pt x="1697622" y="304486"/>
                  </a:lnTo>
                  <a:cubicBezTo>
                    <a:pt x="1727864" y="210836"/>
                    <a:pt x="1815837" y="142875"/>
                    <a:pt x="1919430" y="142875"/>
                  </a:cubicBezTo>
                  <a:close/>
                  <a:moveTo>
                    <a:pt x="1972132" y="1021299"/>
                  </a:moveTo>
                  <a:cubicBezTo>
                    <a:pt x="2023443" y="1021299"/>
                    <a:pt x="2072583" y="1010993"/>
                    <a:pt x="2118122" y="993048"/>
                  </a:cubicBezTo>
                  <a:lnTo>
                    <a:pt x="2213067" y="1033482"/>
                  </a:lnTo>
                  <a:lnTo>
                    <a:pt x="1972132" y="1465698"/>
                  </a:lnTo>
                  <a:lnTo>
                    <a:pt x="1731207" y="1033491"/>
                  </a:lnTo>
                  <a:lnTo>
                    <a:pt x="1826152" y="993058"/>
                  </a:lnTo>
                  <a:cubicBezTo>
                    <a:pt x="1871682" y="1010993"/>
                    <a:pt x="1920821" y="1021299"/>
                    <a:pt x="1972132" y="1021299"/>
                  </a:cubicBezTo>
                  <a:close/>
                  <a:moveTo>
                    <a:pt x="1410005" y="1357360"/>
                  </a:moveTo>
                  <a:cubicBezTo>
                    <a:pt x="1414615" y="1204074"/>
                    <a:pt x="1452305" y="1157869"/>
                    <a:pt x="1599381" y="1090451"/>
                  </a:cubicBezTo>
                  <a:lnTo>
                    <a:pt x="1850527" y="1540983"/>
                  </a:lnTo>
                  <a:lnTo>
                    <a:pt x="1410005" y="1540983"/>
                  </a:lnTo>
                  <a:close/>
                  <a:moveTo>
                    <a:pt x="1124255" y="1683858"/>
                  </a:moveTo>
                  <a:lnTo>
                    <a:pt x="2820000" y="1683858"/>
                  </a:lnTo>
                  <a:lnTo>
                    <a:pt x="2820000" y="1826733"/>
                  </a:lnTo>
                  <a:lnTo>
                    <a:pt x="1124255" y="1826733"/>
                  </a:lnTo>
                  <a:close/>
                  <a:moveTo>
                    <a:pt x="1410005" y="2328748"/>
                  </a:moveTo>
                  <a:lnTo>
                    <a:pt x="1410005" y="1969608"/>
                  </a:lnTo>
                  <a:lnTo>
                    <a:pt x="2534260" y="1969608"/>
                  </a:lnTo>
                  <a:lnTo>
                    <a:pt x="2534260" y="2328748"/>
                  </a:lnTo>
                  <a:cubicBezTo>
                    <a:pt x="2335654" y="2338550"/>
                    <a:pt x="2177082" y="2503189"/>
                    <a:pt x="2177082" y="2704195"/>
                  </a:cubicBezTo>
                  <a:lnTo>
                    <a:pt x="2177082" y="2947664"/>
                  </a:lnTo>
                  <a:cubicBezTo>
                    <a:pt x="2177082" y="3043142"/>
                    <a:pt x="2229736" y="3148984"/>
                    <a:pt x="2314023" y="3228099"/>
                  </a:cubicBezTo>
                  <a:lnTo>
                    <a:pt x="2235727" y="3261446"/>
                  </a:lnTo>
                  <a:cubicBezTo>
                    <a:pt x="2197532" y="3277715"/>
                    <a:pt x="2154755" y="3296641"/>
                    <a:pt x="2115779" y="3317377"/>
                  </a:cubicBezTo>
                  <a:cubicBezTo>
                    <a:pt x="2086642" y="3310109"/>
                    <a:pt x="2056200" y="3306194"/>
                    <a:pt x="2024844" y="3306194"/>
                  </a:cubicBezTo>
                  <a:lnTo>
                    <a:pt x="1919440" y="3306194"/>
                  </a:lnTo>
                  <a:cubicBezTo>
                    <a:pt x="1888093" y="3306194"/>
                    <a:pt x="1857642" y="3310109"/>
                    <a:pt x="1828514" y="3317377"/>
                  </a:cubicBezTo>
                  <a:cubicBezTo>
                    <a:pt x="1789557" y="3296650"/>
                    <a:pt x="1746780" y="3277724"/>
                    <a:pt x="1708576" y="3261446"/>
                  </a:cubicBezTo>
                  <a:lnTo>
                    <a:pt x="1630270" y="3228089"/>
                  </a:lnTo>
                  <a:cubicBezTo>
                    <a:pt x="1714548" y="3148975"/>
                    <a:pt x="1767211" y="3043133"/>
                    <a:pt x="1767211" y="2947654"/>
                  </a:cubicBezTo>
                  <a:lnTo>
                    <a:pt x="1767211" y="2704186"/>
                  </a:lnTo>
                  <a:cubicBezTo>
                    <a:pt x="1767192" y="2503189"/>
                    <a:pt x="1608620" y="2338550"/>
                    <a:pt x="1410005" y="2328748"/>
                  </a:cubicBezTo>
                  <a:close/>
                  <a:moveTo>
                    <a:pt x="419252" y="3682118"/>
                  </a:moveTo>
                  <a:cubicBezTo>
                    <a:pt x="419252" y="3553616"/>
                    <a:pt x="523799" y="3449069"/>
                    <a:pt x="652291" y="3449069"/>
                  </a:cubicBezTo>
                  <a:lnTo>
                    <a:pt x="757695" y="3449069"/>
                  </a:lnTo>
                  <a:cubicBezTo>
                    <a:pt x="886196" y="3449069"/>
                    <a:pt x="990743" y="3553616"/>
                    <a:pt x="990743" y="3682118"/>
                  </a:cubicBezTo>
                  <a:lnTo>
                    <a:pt x="990743" y="3925577"/>
                  </a:lnTo>
                  <a:cubicBezTo>
                    <a:pt x="990743" y="4027865"/>
                    <a:pt x="862727" y="4184618"/>
                    <a:pt x="704993" y="4184618"/>
                  </a:cubicBezTo>
                  <a:cubicBezTo>
                    <a:pt x="547259" y="4184618"/>
                    <a:pt x="419243" y="4027865"/>
                    <a:pt x="419243" y="3925577"/>
                  </a:cubicBezTo>
                  <a:lnTo>
                    <a:pt x="419243" y="3682118"/>
                  </a:lnTo>
                  <a:close/>
                  <a:moveTo>
                    <a:pt x="1267130" y="4733925"/>
                  </a:moveTo>
                  <a:lnTo>
                    <a:pt x="142875" y="4733925"/>
                  </a:lnTo>
                  <a:lnTo>
                    <a:pt x="142875" y="4663535"/>
                  </a:lnTo>
                  <a:cubicBezTo>
                    <a:pt x="148047" y="4491552"/>
                    <a:pt x="194739" y="4454405"/>
                    <a:pt x="391001" y="4370813"/>
                  </a:cubicBezTo>
                  <a:lnTo>
                    <a:pt x="559022" y="4299242"/>
                  </a:lnTo>
                  <a:cubicBezTo>
                    <a:pt x="604552" y="4317178"/>
                    <a:pt x="653691" y="4327484"/>
                    <a:pt x="705002" y="4327484"/>
                  </a:cubicBezTo>
                  <a:cubicBezTo>
                    <a:pt x="756314" y="4327484"/>
                    <a:pt x="805453" y="4317178"/>
                    <a:pt x="850983" y="4299242"/>
                  </a:cubicBezTo>
                  <a:lnTo>
                    <a:pt x="1019013" y="4370813"/>
                  </a:lnTo>
                  <a:cubicBezTo>
                    <a:pt x="1215276" y="4454405"/>
                    <a:pt x="1261958" y="4491543"/>
                    <a:pt x="1267130" y="4663535"/>
                  </a:cubicBezTo>
                  <a:close/>
                  <a:moveTo>
                    <a:pt x="1602143" y="4239378"/>
                  </a:moveTo>
                  <a:cubicBezTo>
                    <a:pt x="1480033" y="4291384"/>
                    <a:pt x="1393260" y="4336742"/>
                    <a:pt x="1338577" y="4409180"/>
                  </a:cubicBezTo>
                  <a:cubicBezTo>
                    <a:pt x="1283894" y="4336733"/>
                    <a:pt x="1197112" y="4291384"/>
                    <a:pt x="1075001" y="4239378"/>
                  </a:cubicBezTo>
                  <a:lnTo>
                    <a:pt x="996696" y="4206021"/>
                  </a:lnTo>
                  <a:cubicBezTo>
                    <a:pt x="1080983" y="4126906"/>
                    <a:pt x="1133637" y="4021065"/>
                    <a:pt x="1133637" y="3925577"/>
                  </a:cubicBezTo>
                  <a:lnTo>
                    <a:pt x="1133637" y="3682118"/>
                  </a:lnTo>
                  <a:cubicBezTo>
                    <a:pt x="1133637" y="3570189"/>
                    <a:pt x="1084402" y="3469586"/>
                    <a:pt x="1006526" y="3400663"/>
                  </a:cubicBezTo>
                  <a:cubicBezTo>
                    <a:pt x="1012365" y="3398130"/>
                    <a:pt x="1018280" y="3395577"/>
                    <a:pt x="1024576" y="3392891"/>
                  </a:cubicBezTo>
                  <a:lnTo>
                    <a:pt x="1192597" y="3321330"/>
                  </a:lnTo>
                  <a:cubicBezTo>
                    <a:pt x="1238126" y="3339265"/>
                    <a:pt x="1287266" y="3349581"/>
                    <a:pt x="1338586" y="3349581"/>
                  </a:cubicBezTo>
                  <a:cubicBezTo>
                    <a:pt x="1389907" y="3349581"/>
                    <a:pt x="1439037" y="3339274"/>
                    <a:pt x="1484576" y="3321330"/>
                  </a:cubicBezTo>
                  <a:lnTo>
                    <a:pt x="1652597" y="3392891"/>
                  </a:lnTo>
                  <a:cubicBezTo>
                    <a:pt x="1658884" y="3395567"/>
                    <a:pt x="1664799" y="3398130"/>
                    <a:pt x="1670637" y="3400663"/>
                  </a:cubicBezTo>
                  <a:cubicBezTo>
                    <a:pt x="1592742" y="3469586"/>
                    <a:pt x="1543507" y="3570189"/>
                    <a:pt x="1543507" y="3682118"/>
                  </a:cubicBezTo>
                  <a:lnTo>
                    <a:pt x="1543507" y="3925577"/>
                  </a:lnTo>
                  <a:cubicBezTo>
                    <a:pt x="1543507" y="4021065"/>
                    <a:pt x="1596161" y="4126906"/>
                    <a:pt x="1680448" y="4206021"/>
                  </a:cubicBezTo>
                  <a:close/>
                  <a:moveTo>
                    <a:pt x="1686382" y="3925577"/>
                  </a:moveTo>
                  <a:lnTo>
                    <a:pt x="1686382" y="3682118"/>
                  </a:lnTo>
                  <a:cubicBezTo>
                    <a:pt x="1686382" y="3553616"/>
                    <a:pt x="1790929" y="3449069"/>
                    <a:pt x="1919430" y="3449069"/>
                  </a:cubicBezTo>
                  <a:lnTo>
                    <a:pt x="2024834" y="3449069"/>
                  </a:lnTo>
                  <a:cubicBezTo>
                    <a:pt x="2153336" y="3449069"/>
                    <a:pt x="2257882" y="3553616"/>
                    <a:pt x="2257882" y="3682118"/>
                  </a:cubicBezTo>
                  <a:lnTo>
                    <a:pt x="2257882" y="3925577"/>
                  </a:lnTo>
                  <a:cubicBezTo>
                    <a:pt x="2257882" y="4027865"/>
                    <a:pt x="2129866" y="4184618"/>
                    <a:pt x="1972132" y="4184618"/>
                  </a:cubicBezTo>
                  <a:cubicBezTo>
                    <a:pt x="1814398" y="4184618"/>
                    <a:pt x="1686382" y="4027875"/>
                    <a:pt x="1686382" y="3925577"/>
                  </a:cubicBezTo>
                  <a:close/>
                  <a:moveTo>
                    <a:pt x="2342121" y="4239378"/>
                  </a:moveTo>
                  <a:lnTo>
                    <a:pt x="2263816" y="4206021"/>
                  </a:lnTo>
                  <a:cubicBezTo>
                    <a:pt x="2348103" y="4126906"/>
                    <a:pt x="2400757" y="4021065"/>
                    <a:pt x="2400757" y="3925577"/>
                  </a:cubicBezTo>
                  <a:lnTo>
                    <a:pt x="2400757" y="3682118"/>
                  </a:lnTo>
                  <a:cubicBezTo>
                    <a:pt x="2400757" y="3570189"/>
                    <a:pt x="2351523" y="3469586"/>
                    <a:pt x="2273646" y="3400663"/>
                  </a:cubicBezTo>
                  <a:cubicBezTo>
                    <a:pt x="2279485" y="3398130"/>
                    <a:pt x="2285400" y="3395577"/>
                    <a:pt x="2291696" y="3392891"/>
                  </a:cubicBezTo>
                  <a:lnTo>
                    <a:pt x="2459708" y="3321330"/>
                  </a:lnTo>
                  <a:cubicBezTo>
                    <a:pt x="2505237" y="3339265"/>
                    <a:pt x="2554376" y="3349581"/>
                    <a:pt x="2605688" y="3349581"/>
                  </a:cubicBezTo>
                  <a:cubicBezTo>
                    <a:pt x="2656999" y="3349581"/>
                    <a:pt x="2706138" y="3339274"/>
                    <a:pt x="2751668" y="3321330"/>
                  </a:cubicBezTo>
                  <a:lnTo>
                    <a:pt x="2919679" y="3392891"/>
                  </a:lnTo>
                  <a:cubicBezTo>
                    <a:pt x="2925975" y="3395567"/>
                    <a:pt x="2931881" y="3398130"/>
                    <a:pt x="2937729" y="3400663"/>
                  </a:cubicBezTo>
                  <a:cubicBezTo>
                    <a:pt x="2859853" y="3469586"/>
                    <a:pt x="2810618" y="3570189"/>
                    <a:pt x="2810618" y="3682118"/>
                  </a:cubicBezTo>
                  <a:lnTo>
                    <a:pt x="2810618" y="3925577"/>
                  </a:lnTo>
                  <a:cubicBezTo>
                    <a:pt x="2810618" y="4021065"/>
                    <a:pt x="2863282" y="4126906"/>
                    <a:pt x="2947559" y="4206021"/>
                  </a:cubicBezTo>
                  <a:lnTo>
                    <a:pt x="2869254" y="4239378"/>
                  </a:lnTo>
                  <a:cubicBezTo>
                    <a:pt x="2747143" y="4291384"/>
                    <a:pt x="2660361" y="4336742"/>
                    <a:pt x="2605678" y="4409180"/>
                  </a:cubicBezTo>
                  <a:cubicBezTo>
                    <a:pt x="2551014" y="4336733"/>
                    <a:pt x="2464232" y="4291384"/>
                    <a:pt x="2342121" y="4239378"/>
                  </a:cubicBezTo>
                  <a:close/>
                  <a:moveTo>
                    <a:pt x="3801390" y="4733925"/>
                  </a:moveTo>
                  <a:lnTo>
                    <a:pt x="2677135" y="4733925"/>
                  </a:lnTo>
                  <a:lnTo>
                    <a:pt x="2677135" y="4663535"/>
                  </a:lnTo>
                  <a:cubicBezTo>
                    <a:pt x="2682307" y="4491552"/>
                    <a:pt x="2728989" y="4454405"/>
                    <a:pt x="2925261" y="4370813"/>
                  </a:cubicBezTo>
                  <a:lnTo>
                    <a:pt x="3093292" y="4299242"/>
                  </a:lnTo>
                  <a:cubicBezTo>
                    <a:pt x="3138821" y="4317178"/>
                    <a:pt x="3187960" y="4327484"/>
                    <a:pt x="3239272" y="4327484"/>
                  </a:cubicBezTo>
                  <a:cubicBezTo>
                    <a:pt x="3290583" y="4327484"/>
                    <a:pt x="3339722" y="4317178"/>
                    <a:pt x="3385252" y="4299242"/>
                  </a:cubicBezTo>
                  <a:lnTo>
                    <a:pt x="3553282" y="4370813"/>
                  </a:lnTo>
                  <a:cubicBezTo>
                    <a:pt x="3749535" y="4454405"/>
                    <a:pt x="3796227" y="4491543"/>
                    <a:pt x="3801399" y="4663535"/>
                  </a:cubicBezTo>
                  <a:lnTo>
                    <a:pt x="3801399" y="4733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7D1A93E0-EA46-4903-816C-E5D6CD99FC13}"/>
                </a:ext>
              </a:extLst>
            </p:cNvPr>
            <p:cNvSpPr/>
            <p:nvPr/>
          </p:nvSpPr>
          <p:spPr>
            <a:xfrm>
              <a:off x="6024562" y="5724525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A27EC694-F56C-4BA1-8371-518A5F80CAE5}"/>
                </a:ext>
              </a:extLst>
            </p:cNvPr>
            <p:cNvSpPr/>
            <p:nvPr/>
          </p:nvSpPr>
          <p:spPr>
            <a:xfrm>
              <a:off x="616743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EBA165B4-35BA-4009-926E-B12E91FFF610}"/>
                </a:ext>
              </a:extLst>
            </p:cNvPr>
            <p:cNvSpPr/>
            <p:nvPr/>
          </p:nvSpPr>
          <p:spPr>
            <a:xfrm>
              <a:off x="588168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F45886BE-A690-449C-808A-A64B3037075E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205913" cy="695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Política de inovação institucional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84F3AAE-D9A8-499B-92E7-796FA7C9CBB6}"/>
              </a:ext>
            </a:extLst>
          </p:cNvPr>
          <p:cNvSpPr/>
          <p:nvPr/>
        </p:nvSpPr>
        <p:spPr>
          <a:xfrm>
            <a:off x="1819037" y="1354141"/>
            <a:ext cx="9205913" cy="3408359"/>
          </a:xfrm>
          <a:prstGeom prst="roundRect">
            <a:avLst>
              <a:gd name="adj" fmla="val 71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ctr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Política de Inovação deve ir além da segurança jurídica, ela deve abraçar o incômodo, estimular a criatividade, aceitar o fracasso e premiar o sucesso de quem pensa diferente (</a:t>
            </a:r>
            <a:r>
              <a:rPr lang="pt-BR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Cebraspe</a:t>
            </a:r>
            <a:r>
              <a:rPr lang="pt-BR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2021b).</a:t>
            </a:r>
          </a:p>
        </p:txBody>
      </p:sp>
    </p:spTree>
    <p:extLst>
      <p:ext uri="{BB962C8B-B14F-4D97-AF65-F5344CB8AC3E}">
        <p14:creationId xmlns:p14="http://schemas.microsoft.com/office/powerpoint/2010/main" val="75203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D51EBA3F-483B-4841-9B00-24877966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DB62F4B-FE92-43A0-B617-B55AFB2BE390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9F4FB134-D7EA-4BE0-8C32-D8384F847685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205913" cy="695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Políticas para a internacionalização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89FA162D-7914-449E-8251-83E3465198C1}"/>
              </a:ext>
            </a:extLst>
          </p:cNvPr>
          <p:cNvSpPr/>
          <p:nvPr/>
        </p:nvSpPr>
        <p:spPr>
          <a:xfrm>
            <a:off x="1819037" y="1354141"/>
            <a:ext cx="7261463" cy="4915185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ctr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Profa. Dra. Marília </a:t>
            </a:r>
            <a:r>
              <a:rPr lang="pt-BR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Morosini</a:t>
            </a:r>
            <a:endParaRPr lang="pt-BR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Interfaces: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Perspectivas global, regional, nacional </a:t>
            </a:r>
            <a:r>
              <a:rPr lang="pt-BR" sz="16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Universidade distrital pública, inovadora, tecnologicamente avançada e com compromisso social;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geral: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“Desenvolver, consolidar e integrar as </a:t>
            </a:r>
            <a:r>
              <a:rPr lang="pt-BR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dimensões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internacional e intercultural no </a:t>
            </a:r>
            <a:r>
              <a:rPr lang="pt-BR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âmbito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ensino, da pesquisa, da extensão, da cultura e arte e na gestão da universidade, com vistas a  excelência acadêmica e o desenvolvimento de processos formativos contemporâneos que  garantam uma educação nos parâmetros do Desenvolvimento Sustentável” (CEBRASPE, 2022f).</a:t>
            </a:r>
          </a:p>
        </p:txBody>
      </p:sp>
      <p:grpSp>
        <p:nvGrpSpPr>
          <p:cNvPr id="17" name="Gráfico 13">
            <a:extLst>
              <a:ext uri="{FF2B5EF4-FFF2-40B4-BE49-F238E27FC236}">
                <a16:creationId xmlns:a16="http://schemas.microsoft.com/office/drawing/2014/main" id="{1C0D94AA-6538-4091-803E-37EF7D201DC1}"/>
              </a:ext>
            </a:extLst>
          </p:cNvPr>
          <p:cNvGrpSpPr/>
          <p:nvPr/>
        </p:nvGrpSpPr>
        <p:grpSpPr>
          <a:xfrm>
            <a:off x="320280" y="660787"/>
            <a:ext cx="763200" cy="763200"/>
            <a:chOff x="3657600" y="990600"/>
            <a:chExt cx="4876800" cy="4876800"/>
          </a:xfrm>
          <a:solidFill>
            <a:schemeClr val="tx1"/>
          </a:solidFill>
        </p:grpSpPr>
        <p:grpSp>
          <p:nvGrpSpPr>
            <p:cNvPr id="18" name="Gráfico 13">
              <a:extLst>
                <a:ext uri="{FF2B5EF4-FFF2-40B4-BE49-F238E27FC236}">
                  <a16:creationId xmlns:a16="http://schemas.microsoft.com/office/drawing/2014/main" id="{2B9F3A80-4E0A-4C96-83E2-032B14ACE205}"/>
                </a:ext>
              </a:extLst>
            </p:cNvPr>
            <p:cNvGrpSpPr/>
            <p:nvPr/>
          </p:nvGrpSpPr>
          <p:grpSpPr>
            <a:xfrm>
              <a:off x="5080000" y="990600"/>
              <a:ext cx="2032000" cy="2235200"/>
              <a:chOff x="5080000" y="990600"/>
              <a:chExt cx="2032000" cy="2235200"/>
            </a:xfrm>
            <a:grpFill/>
          </p:grpSpPr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13B8D04E-3369-4F95-AB68-8D0DB348ACBA}"/>
                  </a:ext>
                </a:extLst>
              </p:cNvPr>
              <p:cNvSpPr/>
              <p:nvPr/>
            </p:nvSpPr>
            <p:spPr>
              <a:xfrm>
                <a:off x="5486400" y="990600"/>
                <a:ext cx="1219200" cy="1219200"/>
              </a:xfrm>
              <a:custGeom>
                <a:avLst/>
                <a:gdLst>
                  <a:gd name="connsiteX0" fmla="*/ 609600 w 1219200"/>
                  <a:gd name="connsiteY0" fmla="*/ 1219200 h 1219200"/>
                  <a:gd name="connsiteX1" fmla="*/ 0 w 1219200"/>
                  <a:gd name="connsiteY1" fmla="*/ 609600 h 1219200"/>
                  <a:gd name="connsiteX2" fmla="*/ 609600 w 1219200"/>
                  <a:gd name="connsiteY2" fmla="*/ 0 h 1219200"/>
                  <a:gd name="connsiteX3" fmla="*/ 1219200 w 1219200"/>
                  <a:gd name="connsiteY3" fmla="*/ 609600 h 1219200"/>
                  <a:gd name="connsiteX4" fmla="*/ 609600 w 1219200"/>
                  <a:gd name="connsiteY4" fmla="*/ 1219200 h 1219200"/>
                  <a:gd name="connsiteX5" fmla="*/ 609600 w 1219200"/>
                  <a:gd name="connsiteY5" fmla="*/ 203200 h 1219200"/>
                  <a:gd name="connsiteX6" fmla="*/ 203200 w 1219200"/>
                  <a:gd name="connsiteY6" fmla="*/ 609600 h 1219200"/>
                  <a:gd name="connsiteX7" fmla="*/ 609600 w 1219200"/>
                  <a:gd name="connsiteY7" fmla="*/ 1016000 h 1219200"/>
                  <a:gd name="connsiteX8" fmla="*/ 1016000 w 1219200"/>
                  <a:gd name="connsiteY8" fmla="*/ 609600 h 1219200"/>
                  <a:gd name="connsiteX9" fmla="*/ 609600 w 1219200"/>
                  <a:gd name="connsiteY9" fmla="*/ 203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9200" h="1219200">
                    <a:moveTo>
                      <a:pt x="609600" y="1219200"/>
                    </a:moveTo>
                    <a:cubicBezTo>
                      <a:pt x="273507" y="1219200"/>
                      <a:pt x="0" y="945693"/>
                      <a:pt x="0" y="609600"/>
                    </a:cubicBezTo>
                    <a:cubicBezTo>
                      <a:pt x="0" y="273507"/>
                      <a:pt x="273507" y="0"/>
                      <a:pt x="609600" y="0"/>
                    </a:cubicBezTo>
                    <a:cubicBezTo>
                      <a:pt x="945693" y="0"/>
                      <a:pt x="1219200" y="273507"/>
                      <a:pt x="1219200" y="609600"/>
                    </a:cubicBezTo>
                    <a:cubicBezTo>
                      <a:pt x="1219200" y="945693"/>
                      <a:pt x="945693" y="1219200"/>
                      <a:pt x="609600" y="1219200"/>
                    </a:cubicBezTo>
                    <a:close/>
                    <a:moveTo>
                      <a:pt x="609600" y="203200"/>
                    </a:moveTo>
                    <a:cubicBezTo>
                      <a:pt x="385470" y="203200"/>
                      <a:pt x="203200" y="385470"/>
                      <a:pt x="203200" y="609600"/>
                    </a:cubicBezTo>
                    <a:cubicBezTo>
                      <a:pt x="203200" y="833730"/>
                      <a:pt x="385470" y="1016000"/>
                      <a:pt x="609600" y="1016000"/>
                    </a:cubicBezTo>
                    <a:cubicBezTo>
                      <a:pt x="833730" y="1016000"/>
                      <a:pt x="1016000" y="833730"/>
                      <a:pt x="1016000" y="609600"/>
                    </a:cubicBezTo>
                    <a:cubicBezTo>
                      <a:pt x="1016000" y="385470"/>
                      <a:pt x="833730" y="203200"/>
                      <a:pt x="609600" y="203200"/>
                    </a:cubicBezTo>
                    <a:close/>
                  </a:path>
                </a:pathLst>
              </a:custGeom>
              <a:grpFill/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45BD58F3-7A54-4AF8-9E89-C57D0968FEA5}"/>
                  </a:ext>
                </a:extLst>
              </p:cNvPr>
              <p:cNvSpPr/>
              <p:nvPr/>
            </p:nvSpPr>
            <p:spPr>
              <a:xfrm>
                <a:off x="5080000" y="2413000"/>
                <a:ext cx="2032000" cy="812800"/>
              </a:xfrm>
              <a:custGeom>
                <a:avLst/>
                <a:gdLst>
                  <a:gd name="connsiteX0" fmla="*/ 1930400 w 2032000"/>
                  <a:gd name="connsiteY0" fmla="*/ 812800 h 812800"/>
                  <a:gd name="connsiteX1" fmla="*/ 1828800 w 2032000"/>
                  <a:gd name="connsiteY1" fmla="*/ 711200 h 812800"/>
                  <a:gd name="connsiteX2" fmla="*/ 1828800 w 2032000"/>
                  <a:gd name="connsiteY2" fmla="*/ 552704 h 812800"/>
                  <a:gd name="connsiteX3" fmla="*/ 1503680 w 2032000"/>
                  <a:gd name="connsiteY3" fmla="*/ 203200 h 812800"/>
                  <a:gd name="connsiteX4" fmla="*/ 528320 w 2032000"/>
                  <a:gd name="connsiteY4" fmla="*/ 203200 h 812800"/>
                  <a:gd name="connsiteX5" fmla="*/ 203200 w 2032000"/>
                  <a:gd name="connsiteY5" fmla="*/ 552704 h 812800"/>
                  <a:gd name="connsiteX6" fmla="*/ 203200 w 2032000"/>
                  <a:gd name="connsiteY6" fmla="*/ 711200 h 812800"/>
                  <a:gd name="connsiteX7" fmla="*/ 101600 w 2032000"/>
                  <a:gd name="connsiteY7" fmla="*/ 812800 h 812800"/>
                  <a:gd name="connsiteX8" fmla="*/ 0 w 2032000"/>
                  <a:gd name="connsiteY8" fmla="*/ 711200 h 812800"/>
                  <a:gd name="connsiteX9" fmla="*/ 0 w 2032000"/>
                  <a:gd name="connsiteY9" fmla="*/ 552704 h 812800"/>
                  <a:gd name="connsiteX10" fmla="*/ 528320 w 2032000"/>
                  <a:gd name="connsiteY10" fmla="*/ 0 h 812800"/>
                  <a:gd name="connsiteX11" fmla="*/ 1503680 w 2032000"/>
                  <a:gd name="connsiteY11" fmla="*/ 0 h 812800"/>
                  <a:gd name="connsiteX12" fmla="*/ 2032000 w 2032000"/>
                  <a:gd name="connsiteY12" fmla="*/ 552704 h 812800"/>
                  <a:gd name="connsiteX13" fmla="*/ 2032000 w 2032000"/>
                  <a:gd name="connsiteY13" fmla="*/ 711200 h 812800"/>
                  <a:gd name="connsiteX14" fmla="*/ 1930400 w 2032000"/>
                  <a:gd name="connsiteY14" fmla="*/ 812800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32000" h="812800">
                    <a:moveTo>
                      <a:pt x="1930400" y="812800"/>
                    </a:moveTo>
                    <a:cubicBezTo>
                      <a:pt x="1874317" y="812800"/>
                      <a:pt x="1828800" y="767283"/>
                      <a:pt x="1828800" y="711200"/>
                    </a:cubicBezTo>
                    <a:lnTo>
                      <a:pt x="1828800" y="552704"/>
                    </a:lnTo>
                    <a:cubicBezTo>
                      <a:pt x="1828800" y="359867"/>
                      <a:pt x="1682902" y="203200"/>
                      <a:pt x="1503680" y="203200"/>
                    </a:cubicBezTo>
                    <a:lnTo>
                      <a:pt x="528320" y="203200"/>
                    </a:lnTo>
                    <a:cubicBezTo>
                      <a:pt x="349098" y="203200"/>
                      <a:pt x="203200" y="359867"/>
                      <a:pt x="203200" y="552704"/>
                    </a:cubicBezTo>
                    <a:lnTo>
                      <a:pt x="203200" y="711200"/>
                    </a:lnTo>
                    <a:cubicBezTo>
                      <a:pt x="203200" y="767283"/>
                      <a:pt x="157683" y="812800"/>
                      <a:pt x="101600" y="812800"/>
                    </a:cubicBezTo>
                    <a:cubicBezTo>
                      <a:pt x="45517" y="812800"/>
                      <a:pt x="0" y="767283"/>
                      <a:pt x="0" y="711200"/>
                    </a:cubicBezTo>
                    <a:lnTo>
                      <a:pt x="0" y="552704"/>
                    </a:lnTo>
                    <a:cubicBezTo>
                      <a:pt x="0" y="247904"/>
                      <a:pt x="236931" y="0"/>
                      <a:pt x="528320" y="0"/>
                    </a:cubicBezTo>
                    <a:lnTo>
                      <a:pt x="1503680" y="0"/>
                    </a:lnTo>
                    <a:cubicBezTo>
                      <a:pt x="1795069" y="0"/>
                      <a:pt x="2032000" y="247904"/>
                      <a:pt x="2032000" y="552704"/>
                    </a:cubicBezTo>
                    <a:lnTo>
                      <a:pt x="2032000" y="711200"/>
                    </a:lnTo>
                    <a:cubicBezTo>
                      <a:pt x="2032000" y="767283"/>
                      <a:pt x="1986483" y="812800"/>
                      <a:pt x="1930400" y="812800"/>
                    </a:cubicBezTo>
                    <a:close/>
                  </a:path>
                </a:pathLst>
              </a:custGeom>
              <a:grpFill/>
              <a:ln w="203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4E550C98-B1E8-4D05-A25C-6258575F2BB4}"/>
                </a:ext>
              </a:extLst>
            </p:cNvPr>
            <p:cNvSpPr/>
            <p:nvPr/>
          </p:nvSpPr>
          <p:spPr>
            <a:xfrm>
              <a:off x="4470501" y="3022600"/>
              <a:ext cx="3250960" cy="2844800"/>
            </a:xfrm>
            <a:custGeom>
              <a:avLst/>
              <a:gdLst>
                <a:gd name="connsiteX0" fmla="*/ 2438298 w 3250960"/>
                <a:gd name="connsiteY0" fmla="*/ 2844800 h 2844800"/>
                <a:gd name="connsiteX1" fmla="*/ 812698 w 3250960"/>
                <a:gd name="connsiteY1" fmla="*/ 2844800 h 2844800"/>
                <a:gd name="connsiteX2" fmla="*/ 714756 w 3250960"/>
                <a:gd name="connsiteY2" fmla="*/ 2769616 h 2844800"/>
                <a:gd name="connsiteX3" fmla="*/ 3556 w 3250960"/>
                <a:gd name="connsiteY3" fmla="*/ 128016 h 2844800"/>
                <a:gd name="connsiteX4" fmla="*/ 21031 w 3250960"/>
                <a:gd name="connsiteY4" fmla="*/ 39827 h 2844800"/>
                <a:gd name="connsiteX5" fmla="*/ 101498 w 3250960"/>
                <a:gd name="connsiteY5" fmla="*/ 0 h 2844800"/>
                <a:gd name="connsiteX6" fmla="*/ 3149498 w 3250960"/>
                <a:gd name="connsiteY6" fmla="*/ 0 h 2844800"/>
                <a:gd name="connsiteX7" fmla="*/ 3229965 w 3250960"/>
                <a:gd name="connsiteY7" fmla="*/ 39827 h 2844800"/>
                <a:gd name="connsiteX8" fmla="*/ 3247441 w 3250960"/>
                <a:gd name="connsiteY8" fmla="*/ 128016 h 2844800"/>
                <a:gd name="connsiteX9" fmla="*/ 2536241 w 3250960"/>
                <a:gd name="connsiteY9" fmla="*/ 2769616 h 2844800"/>
                <a:gd name="connsiteX10" fmla="*/ 2438298 w 3250960"/>
                <a:gd name="connsiteY10" fmla="*/ 2844800 h 2844800"/>
                <a:gd name="connsiteX11" fmla="*/ 890524 w 3250960"/>
                <a:gd name="connsiteY11" fmla="*/ 2641600 h 2844800"/>
                <a:gd name="connsiteX12" fmla="*/ 2360473 w 3250960"/>
                <a:gd name="connsiteY12" fmla="*/ 2641600 h 2844800"/>
                <a:gd name="connsiteX13" fmla="*/ 3016809 w 3250960"/>
                <a:gd name="connsiteY13" fmla="*/ 203200 h 2844800"/>
                <a:gd name="connsiteX14" fmla="*/ 233985 w 3250960"/>
                <a:gd name="connsiteY14" fmla="*/ 203200 h 284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0960" h="2844800">
                  <a:moveTo>
                    <a:pt x="2438298" y="2844800"/>
                  </a:moveTo>
                  <a:lnTo>
                    <a:pt x="812698" y="2844800"/>
                  </a:lnTo>
                  <a:cubicBezTo>
                    <a:pt x="766572" y="2844800"/>
                    <a:pt x="726541" y="2813914"/>
                    <a:pt x="714756" y="2769616"/>
                  </a:cubicBezTo>
                  <a:lnTo>
                    <a:pt x="3556" y="128016"/>
                  </a:lnTo>
                  <a:cubicBezTo>
                    <a:pt x="-4775" y="97536"/>
                    <a:pt x="1727" y="64821"/>
                    <a:pt x="21031" y="39827"/>
                  </a:cubicBezTo>
                  <a:cubicBezTo>
                    <a:pt x="40335" y="14834"/>
                    <a:pt x="70002" y="0"/>
                    <a:pt x="101498" y="0"/>
                  </a:cubicBezTo>
                  <a:lnTo>
                    <a:pt x="3149498" y="0"/>
                  </a:lnTo>
                  <a:cubicBezTo>
                    <a:pt x="3180994" y="0"/>
                    <a:pt x="3210865" y="14630"/>
                    <a:pt x="3229965" y="39827"/>
                  </a:cubicBezTo>
                  <a:cubicBezTo>
                    <a:pt x="3249066" y="65024"/>
                    <a:pt x="3255772" y="97536"/>
                    <a:pt x="3247441" y="128016"/>
                  </a:cubicBezTo>
                  <a:lnTo>
                    <a:pt x="2536241" y="2769616"/>
                  </a:lnTo>
                  <a:cubicBezTo>
                    <a:pt x="2524455" y="2813914"/>
                    <a:pt x="2484425" y="2844800"/>
                    <a:pt x="2438298" y="2844800"/>
                  </a:cubicBezTo>
                  <a:close/>
                  <a:moveTo>
                    <a:pt x="890524" y="2641600"/>
                  </a:moveTo>
                  <a:lnTo>
                    <a:pt x="2360473" y="2641600"/>
                  </a:lnTo>
                  <a:lnTo>
                    <a:pt x="3016809" y="203200"/>
                  </a:lnTo>
                  <a:lnTo>
                    <a:pt x="233985" y="203200"/>
                  </a:ln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7DF832AC-6F2E-4456-8CCE-54EFF19DDB5C}"/>
                </a:ext>
              </a:extLst>
            </p:cNvPr>
            <p:cNvSpPr/>
            <p:nvPr/>
          </p:nvSpPr>
          <p:spPr>
            <a:xfrm>
              <a:off x="5283317" y="3632200"/>
              <a:ext cx="1625365" cy="1625600"/>
            </a:xfrm>
            <a:custGeom>
              <a:avLst/>
              <a:gdLst>
                <a:gd name="connsiteX0" fmla="*/ 1117483 w 1625365"/>
                <a:gd name="connsiteY0" fmla="*/ 1625600 h 1625600"/>
                <a:gd name="connsiteX1" fmla="*/ 507883 w 1625365"/>
                <a:gd name="connsiteY1" fmla="*/ 1625600 h 1625600"/>
                <a:gd name="connsiteX2" fmla="*/ 410347 w 1625365"/>
                <a:gd name="connsiteY2" fmla="*/ 1551838 h 1625600"/>
                <a:gd name="connsiteX3" fmla="*/ 3947 w 1625365"/>
                <a:gd name="connsiteY3" fmla="*/ 129438 h 1625600"/>
                <a:gd name="connsiteX4" fmla="*/ 20406 w 1625365"/>
                <a:gd name="connsiteY4" fmla="*/ 40437 h 1625600"/>
                <a:gd name="connsiteX5" fmla="*/ 101483 w 1625365"/>
                <a:gd name="connsiteY5" fmla="*/ 0 h 1625600"/>
                <a:gd name="connsiteX6" fmla="*/ 1523883 w 1625365"/>
                <a:gd name="connsiteY6" fmla="*/ 0 h 1625600"/>
                <a:gd name="connsiteX7" fmla="*/ 1604960 w 1625365"/>
                <a:gd name="connsiteY7" fmla="*/ 40437 h 1625600"/>
                <a:gd name="connsiteX8" fmla="*/ 1621419 w 1625365"/>
                <a:gd name="connsiteY8" fmla="*/ 129438 h 1625600"/>
                <a:gd name="connsiteX9" fmla="*/ 1215019 w 1625365"/>
                <a:gd name="connsiteY9" fmla="*/ 1551838 h 1625600"/>
                <a:gd name="connsiteX10" fmla="*/ 1117483 w 1625365"/>
                <a:gd name="connsiteY10" fmla="*/ 1625600 h 1625600"/>
                <a:gd name="connsiteX11" fmla="*/ 584489 w 1625365"/>
                <a:gd name="connsiteY11" fmla="*/ 1422400 h 1625600"/>
                <a:gd name="connsiteX12" fmla="*/ 1040876 w 1625365"/>
                <a:gd name="connsiteY12" fmla="*/ 1422400 h 1625600"/>
                <a:gd name="connsiteX13" fmla="*/ 1389161 w 1625365"/>
                <a:gd name="connsiteY13" fmla="*/ 203200 h 1625600"/>
                <a:gd name="connsiteX14" fmla="*/ 236204 w 1625365"/>
                <a:gd name="connsiteY14" fmla="*/ 2032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5365" h="1625600">
                  <a:moveTo>
                    <a:pt x="1117483" y="1625600"/>
                  </a:moveTo>
                  <a:lnTo>
                    <a:pt x="507883" y="1625600"/>
                  </a:lnTo>
                  <a:cubicBezTo>
                    <a:pt x="462366" y="1625600"/>
                    <a:pt x="422742" y="1595526"/>
                    <a:pt x="410347" y="1551838"/>
                  </a:cubicBezTo>
                  <a:lnTo>
                    <a:pt x="3947" y="129438"/>
                  </a:lnTo>
                  <a:cubicBezTo>
                    <a:pt x="-4791" y="98755"/>
                    <a:pt x="1102" y="65837"/>
                    <a:pt x="20406" y="40437"/>
                  </a:cubicBezTo>
                  <a:cubicBezTo>
                    <a:pt x="39507" y="15037"/>
                    <a:pt x="69580" y="0"/>
                    <a:pt x="101483" y="0"/>
                  </a:cubicBezTo>
                  <a:lnTo>
                    <a:pt x="1523883" y="0"/>
                  </a:lnTo>
                  <a:cubicBezTo>
                    <a:pt x="1555785" y="0"/>
                    <a:pt x="1585859" y="15037"/>
                    <a:pt x="1604960" y="40437"/>
                  </a:cubicBezTo>
                  <a:cubicBezTo>
                    <a:pt x="1624264" y="65837"/>
                    <a:pt x="1630157" y="98958"/>
                    <a:pt x="1621419" y="129438"/>
                  </a:cubicBezTo>
                  <a:lnTo>
                    <a:pt x="1215019" y="1551838"/>
                  </a:lnTo>
                  <a:cubicBezTo>
                    <a:pt x="1202624" y="1595526"/>
                    <a:pt x="1163000" y="1625600"/>
                    <a:pt x="1117483" y="1625600"/>
                  </a:cubicBezTo>
                  <a:close/>
                  <a:moveTo>
                    <a:pt x="584489" y="1422400"/>
                  </a:moveTo>
                  <a:lnTo>
                    <a:pt x="1040876" y="1422400"/>
                  </a:lnTo>
                  <a:lnTo>
                    <a:pt x="1389161" y="203200"/>
                  </a:lnTo>
                  <a:lnTo>
                    <a:pt x="236204" y="203200"/>
                  </a:ln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B89FF9C0-4A34-4E6E-9331-A3F1F32EEE05}"/>
                </a:ext>
              </a:extLst>
            </p:cNvPr>
            <p:cNvSpPr/>
            <p:nvPr/>
          </p:nvSpPr>
          <p:spPr>
            <a:xfrm>
              <a:off x="4267200" y="5664200"/>
              <a:ext cx="3657600" cy="203200"/>
            </a:xfrm>
            <a:custGeom>
              <a:avLst/>
              <a:gdLst>
                <a:gd name="connsiteX0" fmla="*/ 3556000 w 3657600"/>
                <a:gd name="connsiteY0" fmla="*/ 203200 h 203200"/>
                <a:gd name="connsiteX1" fmla="*/ 101600 w 3657600"/>
                <a:gd name="connsiteY1" fmla="*/ 203200 h 203200"/>
                <a:gd name="connsiteX2" fmla="*/ 0 w 3657600"/>
                <a:gd name="connsiteY2" fmla="*/ 101600 h 203200"/>
                <a:gd name="connsiteX3" fmla="*/ 101600 w 3657600"/>
                <a:gd name="connsiteY3" fmla="*/ 0 h 203200"/>
                <a:gd name="connsiteX4" fmla="*/ 3556000 w 3657600"/>
                <a:gd name="connsiteY4" fmla="*/ 0 h 203200"/>
                <a:gd name="connsiteX5" fmla="*/ 3657600 w 3657600"/>
                <a:gd name="connsiteY5" fmla="*/ 101600 h 203200"/>
                <a:gd name="connsiteX6" fmla="*/ 3556000 w 3657600"/>
                <a:gd name="connsiteY6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7600" h="203200">
                  <a:moveTo>
                    <a:pt x="3556000" y="203200"/>
                  </a:moveTo>
                  <a:lnTo>
                    <a:pt x="101600" y="203200"/>
                  </a:lnTo>
                  <a:cubicBezTo>
                    <a:pt x="45517" y="203200"/>
                    <a:pt x="0" y="157683"/>
                    <a:pt x="0" y="101600"/>
                  </a:cubicBezTo>
                  <a:cubicBezTo>
                    <a:pt x="0" y="45517"/>
                    <a:pt x="45517" y="0"/>
                    <a:pt x="101600" y="0"/>
                  </a:cubicBezTo>
                  <a:lnTo>
                    <a:pt x="3556000" y="0"/>
                  </a:lnTo>
                  <a:cubicBezTo>
                    <a:pt x="3612083" y="0"/>
                    <a:pt x="3657600" y="45517"/>
                    <a:pt x="3657600" y="101600"/>
                  </a:cubicBezTo>
                  <a:cubicBezTo>
                    <a:pt x="3657600" y="157683"/>
                    <a:pt x="3612083" y="203200"/>
                    <a:pt x="3556000" y="203200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1427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Cebraspe">
  <a:themeElements>
    <a:clrScheme name="Personalizada 2">
      <a:dk1>
        <a:srgbClr val="064370"/>
      </a:dk1>
      <a:lt1>
        <a:srgbClr val="F2F2F2"/>
      </a:lt1>
      <a:dk2>
        <a:srgbClr val="30406A"/>
      </a:dk2>
      <a:lt2>
        <a:srgbClr val="F19440"/>
      </a:lt2>
      <a:accent1>
        <a:srgbClr val="F09925"/>
      </a:accent1>
      <a:accent2>
        <a:srgbClr val="EE7639"/>
      </a:accent2>
      <a:accent3>
        <a:srgbClr val="E7593B"/>
      </a:accent3>
      <a:accent4>
        <a:srgbClr val="7F7981"/>
      </a:accent4>
      <a:accent5>
        <a:srgbClr val="517CBD"/>
      </a:accent5>
      <a:accent6>
        <a:srgbClr val="30406A"/>
      </a:accent6>
      <a:hlink>
        <a:srgbClr val="6ABBF7"/>
      </a:hlink>
      <a:folHlink>
        <a:srgbClr val="7F7981"/>
      </a:folHlink>
    </a:clrScheme>
    <a:fontScheme name="Personalizada 5">
      <a:majorFont>
        <a:latin typeface="Helvetica-Medium"/>
        <a:ea typeface=""/>
        <a:cs typeface=""/>
      </a:majorFont>
      <a:minorFont>
        <a:latin typeface="Helvetica-Norm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Cebraspe" id="{539BD6B4-3CDF-43CD-9132-FFFB7B1C041C}" vid="{5A8570CD-B59B-4870-AE04-C926FF6F474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36F59C04359847920275F1F2E00336" ma:contentTypeVersion="0" ma:contentTypeDescription="Crie um novo documento." ma:contentTypeScope="" ma:versionID="98648ca29038437fffa277e2319b5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52B6CB-BF41-4AC0-AC60-B027ECF3E9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AA8A43-9A85-40C5-8E7F-E8D947E8ACDD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1497E2D-176E-4354-95E5-3A1F76FB1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1539</Words>
  <Application>Microsoft Office PowerPoint</Application>
  <PresentationFormat>Widescreen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Helvetica-Medium</vt:lpstr>
      <vt:lpstr>Helvetica-Normal</vt:lpstr>
      <vt:lpstr>Wingdings</vt:lpstr>
      <vt:lpstr>Tema Cebraspe</vt:lpstr>
      <vt:lpstr>Apresentação do PowerPoint</vt:lpstr>
      <vt:lpstr>Apresentação do PowerPoint</vt:lpstr>
      <vt:lpstr>Introdução</vt:lpstr>
      <vt:lpstr>Articulação das atividades por comissão temática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Apresentação</dc:title>
  <dc:creator>Erico Valney de Oliveira Moura</dc:creator>
  <cp:lastModifiedBy>Lucas Carvalho</cp:lastModifiedBy>
  <cp:revision>81</cp:revision>
  <dcterms:created xsi:type="dcterms:W3CDTF">2019-04-03T13:24:16Z</dcterms:created>
  <dcterms:modified xsi:type="dcterms:W3CDTF">2022-04-20T14:17:45Z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0x0101000036F59C04359847920275F1F2E00336</vt:lpwstr>
  </property>
</Properties>
</file>